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Default Extension="jpg" ContentType="image/jpg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1430000" cy="10312400"/>
  <p:notesSz cx="11430000" cy="103124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57250" y="1992122"/>
            <a:ext cx="9715500" cy="13495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14500" y="3598672"/>
            <a:ext cx="8001000" cy="1606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5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29999" cy="641984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11430000" cy="6419850"/>
          </a:xfrm>
          <a:custGeom>
            <a:avLst/>
            <a:gdLst/>
            <a:ahLst/>
            <a:cxnLst/>
            <a:rect l="l" t="t" r="r" b="b"/>
            <a:pathLst>
              <a:path w="11430000" h="6419850">
                <a:moveTo>
                  <a:pt x="11429999" y="6419849"/>
                </a:moveTo>
                <a:lnTo>
                  <a:pt x="0" y="6419849"/>
                </a:lnTo>
                <a:lnTo>
                  <a:pt x="0" y="0"/>
                </a:lnTo>
                <a:lnTo>
                  <a:pt x="11429999" y="0"/>
                </a:lnTo>
                <a:lnTo>
                  <a:pt x="11429999" y="6419849"/>
                </a:lnTo>
                <a:close/>
              </a:path>
            </a:pathLst>
          </a:custGeom>
          <a:solidFill>
            <a:srgbClr val="0C0C0C">
              <a:alpha val="748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4762" y="4762"/>
            <a:ext cx="11420475" cy="6410325"/>
          </a:xfrm>
          <a:custGeom>
            <a:avLst/>
            <a:gdLst/>
            <a:ahLst/>
            <a:cxnLst/>
            <a:rect l="l" t="t" r="r" b="b"/>
            <a:pathLst>
              <a:path w="11420475" h="6410325">
                <a:moveTo>
                  <a:pt x="0" y="0"/>
                </a:moveTo>
                <a:lnTo>
                  <a:pt x="11420474" y="0"/>
                </a:lnTo>
                <a:lnTo>
                  <a:pt x="11420474" y="6410324"/>
                </a:lnTo>
                <a:lnTo>
                  <a:pt x="0" y="64103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55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71500" y="1478026"/>
            <a:ext cx="4972050" cy="42412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886450" y="1478026"/>
            <a:ext cx="4972050" cy="42412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30362" y="533844"/>
            <a:ext cx="6179820" cy="6045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96854" y="1237456"/>
            <a:ext cx="5382259" cy="2167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5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886200" y="5976366"/>
            <a:ext cx="3657600" cy="321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71500" y="5976366"/>
            <a:ext cx="2628900" cy="321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229600" y="5976366"/>
            <a:ext cx="2628900" cy="321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hyperlink" Target="https://gamma.app/" TargetMode="External"/><Relationship Id="rId5" Type="http://schemas.openxmlformats.org/officeDocument/2006/relationships/image" Target="../media/image4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hyperlink" Target="https://gamma.app/" TargetMode="External"/><Relationship Id="rId4" Type="http://schemas.openxmlformats.org/officeDocument/2006/relationships/image" Target="../media/image4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3" Type="http://schemas.openxmlformats.org/officeDocument/2006/relationships/hyperlink" Target="https://gamma.app/" TargetMode="External"/><Relationship Id="rId4" Type="http://schemas.openxmlformats.org/officeDocument/2006/relationships/image" Target="../media/image4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hyperlink" Target="https://gamma.app/" TargetMode="External"/><Relationship Id="rId8" Type="http://schemas.openxmlformats.org/officeDocument/2006/relationships/image" Target="../media/image4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jpg"/><Relationship Id="rId4" Type="http://schemas.openxmlformats.org/officeDocument/2006/relationships/hyperlink" Target="https://gamma.app/" TargetMode="External"/><Relationship Id="rId5" Type="http://schemas.openxmlformats.org/officeDocument/2006/relationships/image" Target="../media/image4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amma.app/" TargetMode="External"/><Relationship Id="rId3" Type="http://schemas.openxmlformats.org/officeDocument/2006/relationships/image" Target="../media/image4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hyperlink" Target="https://gamma.app/" TargetMode="External"/><Relationship Id="rId4" Type="http://schemas.openxmlformats.org/officeDocument/2006/relationships/image" Target="../media/image4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hyperlink" Target="https://gamma.app/" TargetMode="External"/><Relationship Id="rId6" Type="http://schemas.openxmlformats.org/officeDocument/2006/relationships/image" Target="../media/image4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5700"/>
              </a:lnSpc>
            </a:pPr>
            <a:r>
              <a:rPr dirty="0" spc="-80"/>
              <a:t>Hand</a:t>
            </a:r>
            <a:r>
              <a:rPr dirty="0" spc="-500"/>
              <a:t> </a:t>
            </a:r>
            <a:r>
              <a:rPr dirty="0" spc="-30"/>
              <a:t>Gesture</a:t>
            </a:r>
            <a:r>
              <a:rPr dirty="0" spc="-515"/>
              <a:t> </a:t>
            </a:r>
            <a:r>
              <a:rPr dirty="0" spc="-45"/>
              <a:t>Volume </a:t>
            </a:r>
            <a:r>
              <a:rPr dirty="0" spc="-70"/>
              <a:t>and</a:t>
            </a:r>
            <a:r>
              <a:rPr dirty="0" spc="-515"/>
              <a:t> </a:t>
            </a:r>
            <a:r>
              <a:rPr dirty="0" spc="-10"/>
              <a:t>Brightness Control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996854" y="3635850"/>
            <a:ext cx="5668010" cy="152146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ct val="135400"/>
              </a:lnSpc>
              <a:spcBef>
                <a:spcPts val="135"/>
              </a:spcBef>
            </a:pP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Learn</a:t>
            </a:r>
            <a:r>
              <a:rPr dirty="0" sz="1500" spc="-10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about</a:t>
            </a:r>
            <a:r>
              <a:rPr dirty="0" sz="1500" spc="-13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25">
                <a:solidFill>
                  <a:srgbClr val="E4DFDE"/>
                </a:solidFill>
                <a:latin typeface="Tahoma"/>
                <a:cs typeface="Tahoma"/>
              </a:rPr>
              <a:t>a</a:t>
            </a:r>
            <a:r>
              <a:rPr dirty="0" sz="1500" spc="-13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revolutionary</a:t>
            </a:r>
            <a:r>
              <a:rPr dirty="0" sz="1500" spc="-13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new</a:t>
            </a:r>
            <a:r>
              <a:rPr dirty="0" sz="1500" spc="-7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40">
                <a:solidFill>
                  <a:srgbClr val="E4DFDE"/>
                </a:solidFill>
                <a:latin typeface="Tahoma"/>
                <a:cs typeface="Tahoma"/>
              </a:rPr>
              <a:t>way</a:t>
            </a:r>
            <a:r>
              <a:rPr dirty="0" sz="1500" spc="-13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to</a:t>
            </a:r>
            <a:r>
              <a:rPr dirty="0" sz="1500" spc="-11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control</a:t>
            </a:r>
            <a:r>
              <a:rPr dirty="0" sz="1500" spc="-7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30">
                <a:solidFill>
                  <a:srgbClr val="E4DFDE"/>
                </a:solidFill>
                <a:latin typeface="Tahoma"/>
                <a:cs typeface="Tahoma"/>
              </a:rPr>
              <a:t>your</a:t>
            </a:r>
            <a:r>
              <a:rPr dirty="0" sz="1500" spc="-14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devices</a:t>
            </a:r>
            <a:r>
              <a:rPr dirty="0" sz="1500" spc="-7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using </a:t>
            </a:r>
            <a:r>
              <a:rPr dirty="0" sz="1500" spc="-30">
                <a:solidFill>
                  <a:srgbClr val="E4DFDE"/>
                </a:solidFill>
                <a:latin typeface="Tahoma"/>
                <a:cs typeface="Tahoma"/>
              </a:rPr>
              <a:t>hand</a:t>
            </a:r>
            <a:r>
              <a:rPr dirty="0" sz="1500" spc="-10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gestures!</a:t>
            </a:r>
            <a:r>
              <a:rPr dirty="0" sz="1500" spc="-14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25">
                <a:solidFill>
                  <a:srgbClr val="E4DFDE"/>
                </a:solidFill>
                <a:latin typeface="Tahoma"/>
                <a:cs typeface="Tahoma"/>
              </a:rPr>
              <a:t>Say</a:t>
            </a:r>
            <a:r>
              <a:rPr dirty="0" sz="1500" spc="-13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20">
                <a:solidFill>
                  <a:srgbClr val="E4DFDE"/>
                </a:solidFill>
                <a:latin typeface="Tahoma"/>
                <a:cs typeface="Tahoma"/>
              </a:rPr>
              <a:t>goodbye</a:t>
            </a:r>
            <a:r>
              <a:rPr dirty="0" sz="1500" spc="-8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to</a:t>
            </a:r>
            <a:r>
              <a:rPr dirty="0" sz="1500" spc="-10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clunky</a:t>
            </a:r>
            <a:r>
              <a:rPr dirty="0" sz="1500" spc="-13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remote</a:t>
            </a:r>
            <a:r>
              <a:rPr dirty="0" sz="1500" spc="-8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controls</a:t>
            </a:r>
            <a:r>
              <a:rPr dirty="0" sz="1500" spc="-7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30">
                <a:solidFill>
                  <a:srgbClr val="E4DFDE"/>
                </a:solidFill>
                <a:latin typeface="Tahoma"/>
                <a:cs typeface="Tahoma"/>
              </a:rPr>
              <a:t>and</a:t>
            </a:r>
            <a:r>
              <a:rPr dirty="0" sz="1500" spc="-10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hello</a:t>
            </a:r>
            <a:r>
              <a:rPr dirty="0" sz="1500" spc="-10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to</a:t>
            </a:r>
            <a:r>
              <a:rPr dirty="0" sz="1500" spc="-10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50">
                <a:solidFill>
                  <a:srgbClr val="E4DFDE"/>
                </a:solidFill>
                <a:latin typeface="Tahoma"/>
                <a:cs typeface="Tahoma"/>
              </a:rPr>
              <a:t>a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more</a:t>
            </a:r>
            <a:r>
              <a:rPr dirty="0" sz="1500" spc="-10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intuitive</a:t>
            </a:r>
            <a:r>
              <a:rPr dirty="0" sz="1500" spc="-9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30">
                <a:solidFill>
                  <a:srgbClr val="E4DFDE"/>
                </a:solidFill>
                <a:latin typeface="Tahoma"/>
                <a:cs typeface="Tahoma"/>
              </a:rPr>
              <a:t>and</a:t>
            </a:r>
            <a:r>
              <a:rPr dirty="0" sz="1500" spc="-12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25">
                <a:solidFill>
                  <a:srgbClr val="E4DFDE"/>
                </a:solidFill>
                <a:latin typeface="Tahoma"/>
                <a:cs typeface="Tahoma"/>
              </a:rPr>
              <a:t>natural</a:t>
            </a:r>
            <a:r>
              <a:rPr dirty="0" sz="1500" spc="-8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40">
                <a:solidFill>
                  <a:srgbClr val="E4DFDE"/>
                </a:solidFill>
                <a:latin typeface="Tahoma"/>
                <a:cs typeface="Tahoma"/>
              </a:rPr>
              <a:t>way</a:t>
            </a:r>
            <a:r>
              <a:rPr dirty="0" sz="1500" spc="-14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of</a:t>
            </a:r>
            <a:r>
              <a:rPr dirty="0" sz="1500" spc="-13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interacting</a:t>
            </a:r>
            <a:r>
              <a:rPr dirty="0" sz="1500" spc="-10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with</a:t>
            </a:r>
            <a:r>
              <a:rPr dirty="0" sz="1500" spc="-10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30">
                <a:solidFill>
                  <a:srgbClr val="E4DFDE"/>
                </a:solidFill>
                <a:latin typeface="Tahoma"/>
                <a:cs typeface="Tahoma"/>
              </a:rPr>
              <a:t>your</a:t>
            </a:r>
            <a:r>
              <a:rPr dirty="0" sz="1500" spc="-15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technology.</a:t>
            </a:r>
            <a:endParaRPr sz="15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35"/>
              </a:spcBef>
            </a:pPr>
            <a:endParaRPr sz="1500">
              <a:latin typeface="Tahoma"/>
              <a:cs typeface="Tahoma"/>
            </a:endParaRPr>
          </a:p>
          <a:p>
            <a:pPr marL="417195">
              <a:lnSpc>
                <a:spcPct val="100000"/>
              </a:lnSpc>
            </a:pPr>
            <a:r>
              <a:rPr dirty="0" sz="1900" spc="-200" b="1">
                <a:solidFill>
                  <a:srgbClr val="E4DFDE"/>
                </a:solidFill>
                <a:latin typeface="Tahoma"/>
                <a:cs typeface="Tahoma"/>
              </a:rPr>
              <a:t>by</a:t>
            </a:r>
            <a:r>
              <a:rPr dirty="0" sz="1900" spc="-155" b="1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900" spc="-10" b="1">
                <a:solidFill>
                  <a:srgbClr val="E4DFDE"/>
                </a:solidFill>
                <a:latin typeface="Tahoma"/>
                <a:cs typeface="Tahoma"/>
              </a:rPr>
              <a:t>Shailesh</a:t>
            </a:r>
            <a:endParaRPr sz="1900">
              <a:latin typeface="Tahoma"/>
              <a:cs typeface="Tahoma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0" y="0"/>
            <a:ext cx="11303000" cy="6419850"/>
            <a:chOff x="0" y="0"/>
            <a:chExt cx="11303000" cy="641985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10149" y="4857749"/>
              <a:ext cx="304799" cy="30479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286249" cy="6419849"/>
            </a:xfrm>
            <a:prstGeom prst="rect">
              <a:avLst/>
            </a:prstGeom>
          </p:spPr>
        </p:pic>
        <p:pic>
          <p:nvPicPr>
            <p:cNvPr id="7" name="object 7" descr="">
              <a:hlinkClick r:id="rId4"/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48494" y="5879083"/>
              <a:ext cx="1754504" cy="4191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29999" cy="7058024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0"/>
            <a:ext cx="11430000" cy="7058025"/>
          </a:xfrm>
          <a:custGeom>
            <a:avLst/>
            <a:gdLst/>
            <a:ahLst/>
            <a:cxnLst/>
            <a:rect l="l" t="t" r="r" b="b"/>
            <a:pathLst>
              <a:path w="11430000" h="7058025">
                <a:moveTo>
                  <a:pt x="11429999" y="7058024"/>
                </a:moveTo>
                <a:lnTo>
                  <a:pt x="0" y="7058024"/>
                </a:lnTo>
                <a:lnTo>
                  <a:pt x="0" y="0"/>
                </a:lnTo>
                <a:lnTo>
                  <a:pt x="11429999" y="0"/>
                </a:lnTo>
                <a:lnTo>
                  <a:pt x="11429999" y="7058024"/>
                </a:lnTo>
                <a:close/>
              </a:path>
            </a:pathLst>
          </a:custGeom>
          <a:solidFill>
            <a:srgbClr val="0C0C0C">
              <a:alpha val="748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4762" y="4762"/>
            <a:ext cx="11420475" cy="7048500"/>
          </a:xfrm>
          <a:custGeom>
            <a:avLst/>
            <a:gdLst/>
            <a:ahLst/>
            <a:cxnLst/>
            <a:rect l="l" t="t" r="r" b="b"/>
            <a:pathLst>
              <a:path w="11420475" h="7048500">
                <a:moveTo>
                  <a:pt x="0" y="0"/>
                </a:moveTo>
                <a:lnTo>
                  <a:pt x="11420474" y="0"/>
                </a:lnTo>
                <a:lnTo>
                  <a:pt x="11420474" y="7048499"/>
                </a:lnTo>
                <a:lnTo>
                  <a:pt x="0" y="7048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70"/>
              <a:t>Abstract</a:t>
            </a:r>
          </a:p>
        </p:txBody>
      </p:sp>
      <p:grpSp>
        <p:nvGrpSpPr>
          <p:cNvPr id="6" name="object 6" descr=""/>
          <p:cNvGrpSpPr/>
          <p:nvPr/>
        </p:nvGrpSpPr>
        <p:grpSpPr>
          <a:xfrm>
            <a:off x="1647824" y="1523999"/>
            <a:ext cx="3971925" cy="2552700"/>
            <a:chOff x="1647824" y="1523999"/>
            <a:chExt cx="3971925" cy="2552700"/>
          </a:xfrm>
        </p:grpSpPr>
        <p:sp>
          <p:nvSpPr>
            <p:cNvPr id="7" name="object 7" descr=""/>
            <p:cNvSpPr/>
            <p:nvPr/>
          </p:nvSpPr>
          <p:spPr>
            <a:xfrm>
              <a:off x="1653852" y="1530027"/>
              <a:ext cx="3960495" cy="2541270"/>
            </a:xfrm>
            <a:custGeom>
              <a:avLst/>
              <a:gdLst/>
              <a:ahLst/>
              <a:cxnLst/>
              <a:rect l="l" t="t" r="r" b="b"/>
              <a:pathLst>
                <a:path w="3960495" h="2541270">
                  <a:moveTo>
                    <a:pt x="3897920" y="2540644"/>
                  </a:moveTo>
                  <a:lnTo>
                    <a:pt x="61949" y="2540644"/>
                  </a:lnTo>
                  <a:lnTo>
                    <a:pt x="57637" y="2540219"/>
                  </a:lnTo>
                  <a:lnTo>
                    <a:pt x="22498" y="2524302"/>
                  </a:lnTo>
                  <a:lnTo>
                    <a:pt x="2123" y="2491546"/>
                  </a:lnTo>
                  <a:lnTo>
                    <a:pt x="0" y="2478695"/>
                  </a:lnTo>
                  <a:lnTo>
                    <a:pt x="0" y="2474341"/>
                  </a:lnTo>
                  <a:lnTo>
                    <a:pt x="0" y="61949"/>
                  </a:lnTo>
                  <a:lnTo>
                    <a:pt x="13592" y="25846"/>
                  </a:lnTo>
                  <a:lnTo>
                    <a:pt x="44951" y="3380"/>
                  </a:lnTo>
                  <a:lnTo>
                    <a:pt x="61949" y="0"/>
                  </a:lnTo>
                  <a:lnTo>
                    <a:pt x="3897920" y="0"/>
                  </a:lnTo>
                  <a:lnTo>
                    <a:pt x="3934021" y="13592"/>
                  </a:lnTo>
                  <a:lnTo>
                    <a:pt x="3956487" y="44951"/>
                  </a:lnTo>
                  <a:lnTo>
                    <a:pt x="3959869" y="61949"/>
                  </a:lnTo>
                  <a:lnTo>
                    <a:pt x="3959869" y="2478695"/>
                  </a:lnTo>
                  <a:lnTo>
                    <a:pt x="3946276" y="2514796"/>
                  </a:lnTo>
                  <a:lnTo>
                    <a:pt x="3914916" y="2537263"/>
                  </a:lnTo>
                  <a:lnTo>
                    <a:pt x="3902231" y="2540219"/>
                  </a:lnTo>
                  <a:lnTo>
                    <a:pt x="3897920" y="2540644"/>
                  </a:lnTo>
                  <a:close/>
                </a:path>
              </a:pathLst>
            </a:custGeom>
            <a:solidFill>
              <a:srgbClr val="78070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652587" y="1528762"/>
              <a:ext cx="3962400" cy="2543175"/>
            </a:xfrm>
            <a:custGeom>
              <a:avLst/>
              <a:gdLst/>
              <a:ahLst/>
              <a:cxnLst/>
              <a:rect l="l" t="t" r="r" b="b"/>
              <a:pathLst>
                <a:path w="3962400" h="2543175">
                  <a:moveTo>
                    <a:pt x="0" y="2475606"/>
                  </a:moveTo>
                  <a:lnTo>
                    <a:pt x="0" y="67567"/>
                  </a:lnTo>
                  <a:lnTo>
                    <a:pt x="0" y="63131"/>
                  </a:lnTo>
                  <a:lnTo>
                    <a:pt x="432" y="58737"/>
                  </a:lnTo>
                  <a:lnTo>
                    <a:pt x="1298" y="54385"/>
                  </a:lnTo>
                  <a:lnTo>
                    <a:pt x="2163" y="50034"/>
                  </a:lnTo>
                  <a:lnTo>
                    <a:pt x="3445" y="45809"/>
                  </a:lnTo>
                  <a:lnTo>
                    <a:pt x="5143" y="41710"/>
                  </a:lnTo>
                  <a:lnTo>
                    <a:pt x="6841" y="37611"/>
                  </a:lnTo>
                  <a:lnTo>
                    <a:pt x="8922" y="33717"/>
                  </a:lnTo>
                  <a:lnTo>
                    <a:pt x="11387" y="30028"/>
                  </a:lnTo>
                  <a:lnTo>
                    <a:pt x="13852" y="26340"/>
                  </a:lnTo>
                  <a:lnTo>
                    <a:pt x="16653" y="22927"/>
                  </a:lnTo>
                  <a:lnTo>
                    <a:pt x="19790" y="19790"/>
                  </a:lnTo>
                  <a:lnTo>
                    <a:pt x="22927" y="16652"/>
                  </a:lnTo>
                  <a:lnTo>
                    <a:pt x="26340" y="13851"/>
                  </a:lnTo>
                  <a:lnTo>
                    <a:pt x="30029" y="11387"/>
                  </a:lnTo>
                  <a:lnTo>
                    <a:pt x="33718" y="8922"/>
                  </a:lnTo>
                  <a:lnTo>
                    <a:pt x="63131" y="0"/>
                  </a:lnTo>
                  <a:lnTo>
                    <a:pt x="67568" y="0"/>
                  </a:lnTo>
                  <a:lnTo>
                    <a:pt x="3894831" y="0"/>
                  </a:lnTo>
                  <a:lnTo>
                    <a:pt x="3899268" y="0"/>
                  </a:lnTo>
                  <a:lnTo>
                    <a:pt x="3903662" y="432"/>
                  </a:lnTo>
                  <a:lnTo>
                    <a:pt x="3908012" y="1298"/>
                  </a:lnTo>
                  <a:lnTo>
                    <a:pt x="3912364" y="2163"/>
                  </a:lnTo>
                  <a:lnTo>
                    <a:pt x="3932369" y="11387"/>
                  </a:lnTo>
                  <a:lnTo>
                    <a:pt x="3936058" y="13851"/>
                  </a:lnTo>
                  <a:lnTo>
                    <a:pt x="3951011" y="30028"/>
                  </a:lnTo>
                  <a:lnTo>
                    <a:pt x="3953476" y="33717"/>
                  </a:lnTo>
                  <a:lnTo>
                    <a:pt x="3962399" y="67567"/>
                  </a:lnTo>
                  <a:lnTo>
                    <a:pt x="3962399" y="2475606"/>
                  </a:lnTo>
                  <a:lnTo>
                    <a:pt x="3962399" y="2480043"/>
                  </a:lnTo>
                  <a:lnTo>
                    <a:pt x="3961966" y="2484437"/>
                  </a:lnTo>
                  <a:lnTo>
                    <a:pt x="3961101" y="2488788"/>
                  </a:lnTo>
                  <a:lnTo>
                    <a:pt x="3960235" y="2493139"/>
                  </a:lnTo>
                  <a:lnTo>
                    <a:pt x="3951011" y="2513144"/>
                  </a:lnTo>
                  <a:lnTo>
                    <a:pt x="3948547" y="2516833"/>
                  </a:lnTo>
                  <a:lnTo>
                    <a:pt x="3932369" y="2531786"/>
                  </a:lnTo>
                  <a:lnTo>
                    <a:pt x="3928680" y="2534251"/>
                  </a:lnTo>
                  <a:lnTo>
                    <a:pt x="3924787" y="2536333"/>
                  </a:lnTo>
                  <a:lnTo>
                    <a:pt x="3920688" y="2538030"/>
                  </a:lnTo>
                  <a:lnTo>
                    <a:pt x="3916589" y="2539728"/>
                  </a:lnTo>
                  <a:lnTo>
                    <a:pt x="3912364" y="2541010"/>
                  </a:lnTo>
                  <a:lnTo>
                    <a:pt x="3908012" y="2541876"/>
                  </a:lnTo>
                  <a:lnTo>
                    <a:pt x="3903662" y="2542741"/>
                  </a:lnTo>
                  <a:lnTo>
                    <a:pt x="3899268" y="2543174"/>
                  </a:lnTo>
                  <a:lnTo>
                    <a:pt x="3894831" y="2543174"/>
                  </a:lnTo>
                  <a:lnTo>
                    <a:pt x="67568" y="2543174"/>
                  </a:lnTo>
                  <a:lnTo>
                    <a:pt x="63131" y="2543174"/>
                  </a:lnTo>
                  <a:lnTo>
                    <a:pt x="58737" y="2542741"/>
                  </a:lnTo>
                  <a:lnTo>
                    <a:pt x="54386" y="2541876"/>
                  </a:lnTo>
                  <a:lnTo>
                    <a:pt x="50034" y="2541010"/>
                  </a:lnTo>
                  <a:lnTo>
                    <a:pt x="30029" y="2531786"/>
                  </a:lnTo>
                  <a:lnTo>
                    <a:pt x="26340" y="2529322"/>
                  </a:lnTo>
                  <a:lnTo>
                    <a:pt x="11387" y="2513144"/>
                  </a:lnTo>
                  <a:lnTo>
                    <a:pt x="8922" y="2509455"/>
                  </a:lnTo>
                  <a:lnTo>
                    <a:pt x="6841" y="2505562"/>
                  </a:lnTo>
                  <a:lnTo>
                    <a:pt x="5143" y="2501463"/>
                  </a:lnTo>
                  <a:lnTo>
                    <a:pt x="3445" y="2497364"/>
                  </a:lnTo>
                  <a:lnTo>
                    <a:pt x="2163" y="2493139"/>
                  </a:lnTo>
                  <a:lnTo>
                    <a:pt x="1298" y="2488788"/>
                  </a:lnTo>
                  <a:lnTo>
                    <a:pt x="432" y="2484437"/>
                  </a:lnTo>
                  <a:lnTo>
                    <a:pt x="0" y="2480043"/>
                  </a:lnTo>
                  <a:lnTo>
                    <a:pt x="0" y="2475606"/>
                  </a:lnTo>
                  <a:close/>
                </a:path>
              </a:pathLst>
            </a:custGeom>
            <a:ln w="9524">
              <a:solidFill>
                <a:srgbClr val="90080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1835298" y="1707800"/>
            <a:ext cx="3582035" cy="21443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842644">
              <a:lnSpc>
                <a:spcPts val="2850"/>
              </a:lnSpc>
              <a:spcBef>
                <a:spcPts val="95"/>
              </a:spcBef>
            </a:pPr>
            <a:r>
              <a:rPr dirty="0" sz="2250" spc="-185" b="1">
                <a:solidFill>
                  <a:srgbClr val="E4DFDE"/>
                </a:solidFill>
                <a:latin typeface="Tahoma"/>
                <a:cs typeface="Tahoma"/>
              </a:rPr>
              <a:t>What</a:t>
            </a:r>
            <a:r>
              <a:rPr dirty="0" sz="2250" spc="-220" b="1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2250" spc="-70" b="1">
                <a:solidFill>
                  <a:srgbClr val="E4DFDE"/>
                </a:solidFill>
                <a:latin typeface="Tahoma"/>
                <a:cs typeface="Tahoma"/>
              </a:rPr>
              <a:t>is</a:t>
            </a:r>
            <a:r>
              <a:rPr dirty="0" sz="2250" spc="-180" b="1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2250" spc="-200" b="1">
                <a:solidFill>
                  <a:srgbClr val="E4DFDE"/>
                </a:solidFill>
                <a:latin typeface="Tahoma"/>
                <a:cs typeface="Tahoma"/>
              </a:rPr>
              <a:t>Hand</a:t>
            </a:r>
            <a:r>
              <a:rPr dirty="0" sz="2250" spc="-185" b="1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2250" spc="-155" b="1">
                <a:solidFill>
                  <a:srgbClr val="E4DFDE"/>
                </a:solidFill>
                <a:latin typeface="Tahoma"/>
                <a:cs typeface="Tahoma"/>
              </a:rPr>
              <a:t>Gesture </a:t>
            </a:r>
            <a:r>
              <a:rPr dirty="0" sz="2250" spc="-25" b="1">
                <a:solidFill>
                  <a:srgbClr val="E4DFDE"/>
                </a:solidFill>
                <a:latin typeface="Tahoma"/>
                <a:cs typeface="Tahoma"/>
              </a:rPr>
              <a:t>Control?</a:t>
            </a:r>
            <a:endParaRPr sz="2250">
              <a:latin typeface="Tahoma"/>
              <a:cs typeface="Tahoma"/>
            </a:endParaRPr>
          </a:p>
          <a:p>
            <a:pPr marL="12700" marR="5080">
              <a:lnSpc>
                <a:spcPct val="136100"/>
              </a:lnSpc>
              <a:spcBef>
                <a:spcPts val="1180"/>
              </a:spcBef>
            </a:pPr>
            <a:r>
              <a:rPr dirty="0" sz="1500" spc="-35">
                <a:solidFill>
                  <a:srgbClr val="E4DFDE"/>
                </a:solidFill>
                <a:latin typeface="Tahoma"/>
                <a:cs typeface="Tahoma"/>
              </a:rPr>
              <a:t>Hand</a:t>
            </a:r>
            <a:r>
              <a:rPr dirty="0" sz="1500" spc="-10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gesture</a:t>
            </a:r>
            <a:r>
              <a:rPr dirty="0" sz="1500" spc="-7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control</a:t>
            </a:r>
            <a:r>
              <a:rPr dirty="0" sz="1500" spc="-6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is</a:t>
            </a:r>
            <a:r>
              <a:rPr dirty="0" sz="1500" spc="-6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25">
                <a:solidFill>
                  <a:srgbClr val="E4DFDE"/>
                </a:solidFill>
                <a:latin typeface="Tahoma"/>
                <a:cs typeface="Tahoma"/>
              </a:rPr>
              <a:t>a</a:t>
            </a:r>
            <a:r>
              <a:rPr dirty="0" sz="1500" spc="-12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technology</a:t>
            </a:r>
            <a:r>
              <a:rPr dirty="0" sz="1500" spc="-12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20">
                <a:solidFill>
                  <a:srgbClr val="E4DFDE"/>
                </a:solidFill>
                <a:latin typeface="Tahoma"/>
                <a:cs typeface="Tahoma"/>
              </a:rPr>
              <a:t>that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allows</a:t>
            </a:r>
            <a:r>
              <a:rPr dirty="0" sz="1500" spc="-4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users</a:t>
            </a:r>
            <a:r>
              <a:rPr dirty="0" sz="1500" spc="-3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to</a:t>
            </a:r>
            <a:r>
              <a:rPr dirty="0" sz="1500" spc="-7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interact</a:t>
            </a:r>
            <a:r>
              <a:rPr dirty="0" sz="1500" spc="-10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with</a:t>
            </a:r>
            <a:r>
              <a:rPr dirty="0" sz="1500" spc="-5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devices</a:t>
            </a:r>
            <a:r>
              <a:rPr dirty="0" sz="1500" spc="-4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using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simple</a:t>
            </a:r>
            <a:r>
              <a:rPr dirty="0" sz="1500" spc="-6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30">
                <a:solidFill>
                  <a:srgbClr val="E4DFDE"/>
                </a:solidFill>
                <a:latin typeface="Tahoma"/>
                <a:cs typeface="Tahoma"/>
              </a:rPr>
              <a:t>hand</a:t>
            </a:r>
            <a:r>
              <a:rPr dirty="0" sz="1500" spc="-9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gestures</a:t>
            </a:r>
            <a:r>
              <a:rPr dirty="0" sz="1500" spc="-5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instead</a:t>
            </a:r>
            <a:r>
              <a:rPr dirty="0" sz="1500" spc="-8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of</a:t>
            </a:r>
            <a:r>
              <a:rPr dirty="0" sz="1500" spc="-10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buttons</a:t>
            </a:r>
            <a:r>
              <a:rPr dirty="0" sz="1500" spc="-5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25">
                <a:solidFill>
                  <a:srgbClr val="E4DFDE"/>
                </a:solidFill>
                <a:latin typeface="Tahoma"/>
                <a:cs typeface="Tahoma"/>
              </a:rPr>
              <a:t>or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remotes.</a:t>
            </a:r>
            <a:endParaRPr sz="1500">
              <a:latin typeface="Tahoma"/>
              <a:cs typeface="Tahoma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5810249" y="1523999"/>
            <a:ext cx="3981450" cy="2552700"/>
            <a:chOff x="5810249" y="1523999"/>
            <a:chExt cx="3981450" cy="2552700"/>
          </a:xfrm>
        </p:grpSpPr>
        <p:sp>
          <p:nvSpPr>
            <p:cNvPr id="11" name="object 11" descr=""/>
            <p:cNvSpPr/>
            <p:nvPr/>
          </p:nvSpPr>
          <p:spPr>
            <a:xfrm>
              <a:off x="5816277" y="1530027"/>
              <a:ext cx="3970020" cy="2541270"/>
            </a:xfrm>
            <a:custGeom>
              <a:avLst/>
              <a:gdLst/>
              <a:ahLst/>
              <a:cxnLst/>
              <a:rect l="l" t="t" r="r" b="b"/>
              <a:pathLst>
                <a:path w="3970020" h="2541270">
                  <a:moveTo>
                    <a:pt x="3907444" y="2540644"/>
                  </a:moveTo>
                  <a:lnTo>
                    <a:pt x="61949" y="2540644"/>
                  </a:lnTo>
                  <a:lnTo>
                    <a:pt x="57637" y="2540219"/>
                  </a:lnTo>
                  <a:lnTo>
                    <a:pt x="22497" y="2524302"/>
                  </a:lnTo>
                  <a:lnTo>
                    <a:pt x="2123" y="2491546"/>
                  </a:lnTo>
                  <a:lnTo>
                    <a:pt x="0" y="2478695"/>
                  </a:lnTo>
                  <a:lnTo>
                    <a:pt x="0" y="2474341"/>
                  </a:lnTo>
                  <a:lnTo>
                    <a:pt x="0" y="61949"/>
                  </a:lnTo>
                  <a:lnTo>
                    <a:pt x="13592" y="25846"/>
                  </a:lnTo>
                  <a:lnTo>
                    <a:pt x="44951" y="3380"/>
                  </a:lnTo>
                  <a:lnTo>
                    <a:pt x="61949" y="0"/>
                  </a:lnTo>
                  <a:lnTo>
                    <a:pt x="3907444" y="0"/>
                  </a:lnTo>
                  <a:lnTo>
                    <a:pt x="3943546" y="13592"/>
                  </a:lnTo>
                  <a:lnTo>
                    <a:pt x="3966012" y="44951"/>
                  </a:lnTo>
                  <a:lnTo>
                    <a:pt x="3969393" y="61949"/>
                  </a:lnTo>
                  <a:lnTo>
                    <a:pt x="3969393" y="2478695"/>
                  </a:lnTo>
                  <a:lnTo>
                    <a:pt x="3955800" y="2514796"/>
                  </a:lnTo>
                  <a:lnTo>
                    <a:pt x="3924440" y="2537263"/>
                  </a:lnTo>
                  <a:lnTo>
                    <a:pt x="3911756" y="2540219"/>
                  </a:lnTo>
                  <a:lnTo>
                    <a:pt x="3907444" y="2540644"/>
                  </a:lnTo>
                  <a:close/>
                </a:path>
              </a:pathLst>
            </a:custGeom>
            <a:solidFill>
              <a:srgbClr val="78070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815012" y="1528762"/>
              <a:ext cx="3971925" cy="2543175"/>
            </a:xfrm>
            <a:custGeom>
              <a:avLst/>
              <a:gdLst/>
              <a:ahLst/>
              <a:cxnLst/>
              <a:rect l="l" t="t" r="r" b="b"/>
              <a:pathLst>
                <a:path w="3971925" h="2543175">
                  <a:moveTo>
                    <a:pt x="0" y="2475606"/>
                  </a:moveTo>
                  <a:lnTo>
                    <a:pt x="0" y="67567"/>
                  </a:lnTo>
                  <a:lnTo>
                    <a:pt x="0" y="63131"/>
                  </a:lnTo>
                  <a:lnTo>
                    <a:pt x="432" y="58737"/>
                  </a:lnTo>
                  <a:lnTo>
                    <a:pt x="1298" y="54385"/>
                  </a:lnTo>
                  <a:lnTo>
                    <a:pt x="2163" y="50034"/>
                  </a:lnTo>
                  <a:lnTo>
                    <a:pt x="3445" y="45809"/>
                  </a:lnTo>
                  <a:lnTo>
                    <a:pt x="5143" y="41710"/>
                  </a:lnTo>
                  <a:lnTo>
                    <a:pt x="6840" y="37611"/>
                  </a:lnTo>
                  <a:lnTo>
                    <a:pt x="19790" y="19790"/>
                  </a:lnTo>
                  <a:lnTo>
                    <a:pt x="22927" y="16652"/>
                  </a:lnTo>
                  <a:lnTo>
                    <a:pt x="26340" y="13851"/>
                  </a:lnTo>
                  <a:lnTo>
                    <a:pt x="30028" y="11387"/>
                  </a:lnTo>
                  <a:lnTo>
                    <a:pt x="33717" y="8922"/>
                  </a:lnTo>
                  <a:lnTo>
                    <a:pt x="54386" y="1298"/>
                  </a:lnTo>
                  <a:lnTo>
                    <a:pt x="58737" y="432"/>
                  </a:lnTo>
                  <a:lnTo>
                    <a:pt x="63131" y="0"/>
                  </a:lnTo>
                  <a:lnTo>
                    <a:pt x="67567" y="0"/>
                  </a:lnTo>
                  <a:lnTo>
                    <a:pt x="3904356" y="0"/>
                  </a:lnTo>
                  <a:lnTo>
                    <a:pt x="3908793" y="0"/>
                  </a:lnTo>
                  <a:lnTo>
                    <a:pt x="3913186" y="432"/>
                  </a:lnTo>
                  <a:lnTo>
                    <a:pt x="3948995" y="16652"/>
                  </a:lnTo>
                  <a:lnTo>
                    <a:pt x="3969759" y="50034"/>
                  </a:lnTo>
                  <a:lnTo>
                    <a:pt x="3971924" y="63131"/>
                  </a:lnTo>
                  <a:lnTo>
                    <a:pt x="3971924" y="67567"/>
                  </a:lnTo>
                  <a:lnTo>
                    <a:pt x="3971924" y="2475606"/>
                  </a:lnTo>
                  <a:lnTo>
                    <a:pt x="3971924" y="2480043"/>
                  </a:lnTo>
                  <a:lnTo>
                    <a:pt x="3971492" y="2484437"/>
                  </a:lnTo>
                  <a:lnTo>
                    <a:pt x="3970625" y="2488788"/>
                  </a:lnTo>
                  <a:lnTo>
                    <a:pt x="3969759" y="2493139"/>
                  </a:lnTo>
                  <a:lnTo>
                    <a:pt x="3948995" y="2526521"/>
                  </a:lnTo>
                  <a:lnTo>
                    <a:pt x="3930212" y="2538030"/>
                  </a:lnTo>
                  <a:lnTo>
                    <a:pt x="3926113" y="2539728"/>
                  </a:lnTo>
                  <a:lnTo>
                    <a:pt x="3904356" y="2543174"/>
                  </a:lnTo>
                  <a:lnTo>
                    <a:pt x="67567" y="2543174"/>
                  </a:lnTo>
                  <a:lnTo>
                    <a:pt x="63131" y="2543174"/>
                  </a:lnTo>
                  <a:lnTo>
                    <a:pt x="58737" y="2542741"/>
                  </a:lnTo>
                  <a:lnTo>
                    <a:pt x="54386" y="2541876"/>
                  </a:lnTo>
                  <a:lnTo>
                    <a:pt x="50034" y="2541010"/>
                  </a:lnTo>
                  <a:lnTo>
                    <a:pt x="45809" y="2539728"/>
                  </a:lnTo>
                  <a:lnTo>
                    <a:pt x="41710" y="2538030"/>
                  </a:lnTo>
                  <a:lnTo>
                    <a:pt x="37611" y="2536333"/>
                  </a:lnTo>
                  <a:lnTo>
                    <a:pt x="33717" y="2534251"/>
                  </a:lnTo>
                  <a:lnTo>
                    <a:pt x="30028" y="2531786"/>
                  </a:lnTo>
                  <a:lnTo>
                    <a:pt x="26340" y="2529322"/>
                  </a:lnTo>
                  <a:lnTo>
                    <a:pt x="11387" y="2513144"/>
                  </a:lnTo>
                  <a:lnTo>
                    <a:pt x="8922" y="2509455"/>
                  </a:lnTo>
                  <a:lnTo>
                    <a:pt x="6840" y="2505562"/>
                  </a:lnTo>
                  <a:lnTo>
                    <a:pt x="5143" y="2501463"/>
                  </a:lnTo>
                  <a:lnTo>
                    <a:pt x="3445" y="2497364"/>
                  </a:lnTo>
                  <a:lnTo>
                    <a:pt x="2163" y="2493139"/>
                  </a:lnTo>
                  <a:lnTo>
                    <a:pt x="1298" y="2488788"/>
                  </a:lnTo>
                  <a:lnTo>
                    <a:pt x="432" y="2484437"/>
                  </a:lnTo>
                  <a:lnTo>
                    <a:pt x="0" y="2480043"/>
                  </a:lnTo>
                  <a:lnTo>
                    <a:pt x="0" y="2475606"/>
                  </a:lnTo>
                  <a:close/>
                </a:path>
              </a:pathLst>
            </a:custGeom>
            <a:ln w="9524">
              <a:solidFill>
                <a:srgbClr val="90080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6003676" y="1707800"/>
            <a:ext cx="3566795" cy="1782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50" spc="-245" b="1">
                <a:solidFill>
                  <a:srgbClr val="E4DFDE"/>
                </a:solidFill>
                <a:latin typeface="Tahoma"/>
                <a:cs typeface="Tahoma"/>
              </a:rPr>
              <a:t>Why</a:t>
            </a:r>
            <a:r>
              <a:rPr dirty="0" sz="2250" spc="-190" b="1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2250" spc="-70" b="1">
                <a:solidFill>
                  <a:srgbClr val="E4DFDE"/>
                </a:solidFill>
                <a:latin typeface="Tahoma"/>
                <a:cs typeface="Tahoma"/>
              </a:rPr>
              <a:t>is</a:t>
            </a:r>
            <a:r>
              <a:rPr dirty="0" sz="2250" spc="-200" b="1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2250" spc="-95" b="1">
                <a:solidFill>
                  <a:srgbClr val="E4DFDE"/>
                </a:solidFill>
                <a:latin typeface="Tahoma"/>
                <a:cs typeface="Tahoma"/>
              </a:rPr>
              <a:t>it</a:t>
            </a:r>
            <a:r>
              <a:rPr dirty="0" sz="2250" spc="-229" b="1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2250" spc="-95" b="1">
                <a:solidFill>
                  <a:srgbClr val="E4DFDE"/>
                </a:solidFill>
                <a:latin typeface="Tahoma"/>
                <a:cs typeface="Tahoma"/>
              </a:rPr>
              <a:t>Important?</a:t>
            </a:r>
            <a:endParaRPr sz="2250">
              <a:latin typeface="Tahoma"/>
              <a:cs typeface="Tahoma"/>
            </a:endParaRPr>
          </a:p>
          <a:p>
            <a:pPr marL="12700" marR="5080">
              <a:lnSpc>
                <a:spcPct val="136100"/>
              </a:lnSpc>
              <a:spcBef>
                <a:spcPts val="1300"/>
              </a:spcBef>
            </a:pPr>
            <a:r>
              <a:rPr dirty="0" sz="1500" spc="-35">
                <a:solidFill>
                  <a:srgbClr val="E4DFDE"/>
                </a:solidFill>
                <a:latin typeface="Tahoma"/>
                <a:cs typeface="Tahoma"/>
              </a:rPr>
              <a:t>Hand</a:t>
            </a:r>
            <a:r>
              <a:rPr dirty="0" sz="1500" spc="-11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gesture</a:t>
            </a:r>
            <a:r>
              <a:rPr dirty="0" sz="1500" spc="-8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control</a:t>
            </a:r>
            <a:r>
              <a:rPr dirty="0" sz="1500" spc="-6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is</a:t>
            </a:r>
            <a:r>
              <a:rPr dirty="0" sz="1500" spc="-7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important</a:t>
            </a:r>
            <a:r>
              <a:rPr dirty="0" sz="1500" spc="-14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because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it</a:t>
            </a:r>
            <a:r>
              <a:rPr dirty="0" sz="1500" spc="-16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offers</a:t>
            </a:r>
            <a:r>
              <a:rPr dirty="0" sz="1500" spc="-9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25">
                <a:solidFill>
                  <a:srgbClr val="E4DFDE"/>
                </a:solidFill>
                <a:latin typeface="Tahoma"/>
                <a:cs typeface="Tahoma"/>
              </a:rPr>
              <a:t>a</a:t>
            </a:r>
            <a:r>
              <a:rPr dirty="0" sz="1500" spc="-15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more</a:t>
            </a:r>
            <a:r>
              <a:rPr dirty="0" sz="1500" spc="-10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intuitive</a:t>
            </a:r>
            <a:r>
              <a:rPr dirty="0" sz="1500" spc="-10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30">
                <a:solidFill>
                  <a:srgbClr val="E4DFDE"/>
                </a:solidFill>
                <a:latin typeface="Tahoma"/>
                <a:cs typeface="Tahoma"/>
              </a:rPr>
              <a:t>and</a:t>
            </a:r>
            <a:r>
              <a:rPr dirty="0" sz="1500" spc="-12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25">
                <a:solidFill>
                  <a:srgbClr val="E4DFDE"/>
                </a:solidFill>
                <a:latin typeface="Tahoma"/>
                <a:cs typeface="Tahoma"/>
              </a:rPr>
              <a:t>natural</a:t>
            </a:r>
            <a:r>
              <a:rPr dirty="0" sz="1500" spc="-9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40">
                <a:solidFill>
                  <a:srgbClr val="E4DFDE"/>
                </a:solidFill>
                <a:latin typeface="Tahoma"/>
                <a:cs typeface="Tahoma"/>
              </a:rPr>
              <a:t>way</a:t>
            </a:r>
            <a:r>
              <a:rPr dirty="0" sz="1500" spc="-15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25">
                <a:solidFill>
                  <a:srgbClr val="E4DFDE"/>
                </a:solidFill>
                <a:latin typeface="Tahoma"/>
                <a:cs typeface="Tahoma"/>
              </a:rPr>
              <a:t>of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interacting</a:t>
            </a:r>
            <a:r>
              <a:rPr dirty="0" sz="1500" spc="-4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with</a:t>
            </a:r>
            <a:r>
              <a:rPr dirty="0" sz="1500" spc="-4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devices,</a:t>
            </a:r>
            <a:r>
              <a:rPr dirty="0" sz="1500" spc="-8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which</a:t>
            </a:r>
            <a:r>
              <a:rPr dirty="0" sz="1500" spc="-4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can</a:t>
            </a:r>
            <a:r>
              <a:rPr dirty="0" sz="1500" spc="-4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20">
                <a:solidFill>
                  <a:srgbClr val="E4DFDE"/>
                </a:solidFill>
                <a:latin typeface="Tahoma"/>
                <a:cs typeface="Tahoma"/>
              </a:rPr>
              <a:t>make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tasks</a:t>
            </a:r>
            <a:r>
              <a:rPr dirty="0" sz="1500" spc="-9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easier</a:t>
            </a:r>
            <a:r>
              <a:rPr dirty="0" sz="1500" spc="-14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30">
                <a:solidFill>
                  <a:srgbClr val="E4DFDE"/>
                </a:solidFill>
                <a:latin typeface="Tahoma"/>
                <a:cs typeface="Tahoma"/>
              </a:rPr>
              <a:t>and</a:t>
            </a:r>
            <a:r>
              <a:rPr dirty="0" sz="1500" spc="-114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more</a:t>
            </a:r>
            <a:r>
              <a:rPr dirty="0" sz="1500" spc="-9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enjoyable.</a:t>
            </a:r>
            <a:endParaRPr sz="1500">
              <a:latin typeface="Tahoma"/>
              <a:cs typeface="Tahoma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1647824" y="4276724"/>
            <a:ext cx="3971925" cy="2247900"/>
            <a:chOff x="1647824" y="4276724"/>
            <a:chExt cx="3971925" cy="2247900"/>
          </a:xfrm>
        </p:grpSpPr>
        <p:sp>
          <p:nvSpPr>
            <p:cNvPr id="15" name="object 15" descr=""/>
            <p:cNvSpPr/>
            <p:nvPr/>
          </p:nvSpPr>
          <p:spPr>
            <a:xfrm>
              <a:off x="1653852" y="4282752"/>
              <a:ext cx="3960495" cy="2236470"/>
            </a:xfrm>
            <a:custGeom>
              <a:avLst/>
              <a:gdLst/>
              <a:ahLst/>
              <a:cxnLst/>
              <a:rect l="l" t="t" r="r" b="b"/>
              <a:pathLst>
                <a:path w="3960495" h="2236470">
                  <a:moveTo>
                    <a:pt x="3897920" y="2235844"/>
                  </a:moveTo>
                  <a:lnTo>
                    <a:pt x="61949" y="2235844"/>
                  </a:lnTo>
                  <a:lnTo>
                    <a:pt x="57637" y="2235419"/>
                  </a:lnTo>
                  <a:lnTo>
                    <a:pt x="22498" y="2219502"/>
                  </a:lnTo>
                  <a:lnTo>
                    <a:pt x="2123" y="2186745"/>
                  </a:lnTo>
                  <a:lnTo>
                    <a:pt x="0" y="2173895"/>
                  </a:lnTo>
                  <a:lnTo>
                    <a:pt x="0" y="2169541"/>
                  </a:lnTo>
                  <a:lnTo>
                    <a:pt x="0" y="61949"/>
                  </a:lnTo>
                  <a:lnTo>
                    <a:pt x="13592" y="25847"/>
                  </a:lnTo>
                  <a:lnTo>
                    <a:pt x="44951" y="3380"/>
                  </a:lnTo>
                  <a:lnTo>
                    <a:pt x="61949" y="0"/>
                  </a:lnTo>
                  <a:lnTo>
                    <a:pt x="3897920" y="0"/>
                  </a:lnTo>
                  <a:lnTo>
                    <a:pt x="3934021" y="13592"/>
                  </a:lnTo>
                  <a:lnTo>
                    <a:pt x="3956487" y="44951"/>
                  </a:lnTo>
                  <a:lnTo>
                    <a:pt x="3959869" y="61949"/>
                  </a:lnTo>
                  <a:lnTo>
                    <a:pt x="3959869" y="2173895"/>
                  </a:lnTo>
                  <a:lnTo>
                    <a:pt x="3946276" y="2209996"/>
                  </a:lnTo>
                  <a:lnTo>
                    <a:pt x="3914916" y="2232463"/>
                  </a:lnTo>
                  <a:lnTo>
                    <a:pt x="3902231" y="2235419"/>
                  </a:lnTo>
                  <a:lnTo>
                    <a:pt x="3897920" y="2235844"/>
                  </a:lnTo>
                  <a:close/>
                </a:path>
              </a:pathLst>
            </a:custGeom>
            <a:solidFill>
              <a:srgbClr val="78070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652587" y="4281487"/>
              <a:ext cx="3962400" cy="2238375"/>
            </a:xfrm>
            <a:custGeom>
              <a:avLst/>
              <a:gdLst/>
              <a:ahLst/>
              <a:cxnLst/>
              <a:rect l="l" t="t" r="r" b="b"/>
              <a:pathLst>
                <a:path w="3962400" h="2238375">
                  <a:moveTo>
                    <a:pt x="0" y="2170806"/>
                  </a:moveTo>
                  <a:lnTo>
                    <a:pt x="0" y="67567"/>
                  </a:lnTo>
                  <a:lnTo>
                    <a:pt x="0" y="63131"/>
                  </a:lnTo>
                  <a:lnTo>
                    <a:pt x="432" y="58737"/>
                  </a:lnTo>
                  <a:lnTo>
                    <a:pt x="1298" y="54385"/>
                  </a:lnTo>
                  <a:lnTo>
                    <a:pt x="2163" y="50033"/>
                  </a:lnTo>
                  <a:lnTo>
                    <a:pt x="3445" y="45808"/>
                  </a:lnTo>
                  <a:lnTo>
                    <a:pt x="5143" y="41709"/>
                  </a:lnTo>
                  <a:lnTo>
                    <a:pt x="6841" y="37611"/>
                  </a:lnTo>
                  <a:lnTo>
                    <a:pt x="19790" y="19789"/>
                  </a:lnTo>
                  <a:lnTo>
                    <a:pt x="22927" y="16652"/>
                  </a:lnTo>
                  <a:lnTo>
                    <a:pt x="41710" y="5143"/>
                  </a:lnTo>
                  <a:lnTo>
                    <a:pt x="45809" y="3445"/>
                  </a:lnTo>
                  <a:lnTo>
                    <a:pt x="50034" y="2163"/>
                  </a:lnTo>
                  <a:lnTo>
                    <a:pt x="54386" y="1298"/>
                  </a:lnTo>
                  <a:lnTo>
                    <a:pt x="58737" y="433"/>
                  </a:lnTo>
                  <a:lnTo>
                    <a:pt x="63131" y="0"/>
                  </a:lnTo>
                  <a:lnTo>
                    <a:pt x="67568" y="0"/>
                  </a:lnTo>
                  <a:lnTo>
                    <a:pt x="3894831" y="0"/>
                  </a:lnTo>
                  <a:lnTo>
                    <a:pt x="3899268" y="0"/>
                  </a:lnTo>
                  <a:lnTo>
                    <a:pt x="3903662" y="433"/>
                  </a:lnTo>
                  <a:lnTo>
                    <a:pt x="3908012" y="1298"/>
                  </a:lnTo>
                  <a:lnTo>
                    <a:pt x="3912364" y="2163"/>
                  </a:lnTo>
                  <a:lnTo>
                    <a:pt x="3916589" y="3445"/>
                  </a:lnTo>
                  <a:lnTo>
                    <a:pt x="3920688" y="5143"/>
                  </a:lnTo>
                  <a:lnTo>
                    <a:pt x="3924787" y="6840"/>
                  </a:lnTo>
                  <a:lnTo>
                    <a:pt x="3951011" y="30028"/>
                  </a:lnTo>
                  <a:lnTo>
                    <a:pt x="3953476" y="33717"/>
                  </a:lnTo>
                  <a:lnTo>
                    <a:pt x="3962399" y="67567"/>
                  </a:lnTo>
                  <a:lnTo>
                    <a:pt x="3962399" y="2170806"/>
                  </a:lnTo>
                  <a:lnTo>
                    <a:pt x="3962399" y="2175243"/>
                  </a:lnTo>
                  <a:lnTo>
                    <a:pt x="3961966" y="2179636"/>
                  </a:lnTo>
                  <a:lnTo>
                    <a:pt x="3961101" y="2183988"/>
                  </a:lnTo>
                  <a:lnTo>
                    <a:pt x="3960235" y="2188339"/>
                  </a:lnTo>
                  <a:lnTo>
                    <a:pt x="3951011" y="2208345"/>
                  </a:lnTo>
                  <a:lnTo>
                    <a:pt x="3948547" y="2212034"/>
                  </a:lnTo>
                  <a:lnTo>
                    <a:pt x="3932369" y="2226987"/>
                  </a:lnTo>
                  <a:lnTo>
                    <a:pt x="3928680" y="2229452"/>
                  </a:lnTo>
                  <a:lnTo>
                    <a:pt x="3908012" y="2237075"/>
                  </a:lnTo>
                  <a:lnTo>
                    <a:pt x="3903662" y="2237941"/>
                  </a:lnTo>
                  <a:lnTo>
                    <a:pt x="3899268" y="2238374"/>
                  </a:lnTo>
                  <a:lnTo>
                    <a:pt x="3894831" y="2238374"/>
                  </a:lnTo>
                  <a:lnTo>
                    <a:pt x="67568" y="2238374"/>
                  </a:lnTo>
                  <a:lnTo>
                    <a:pt x="30029" y="2226987"/>
                  </a:lnTo>
                  <a:lnTo>
                    <a:pt x="26340" y="2224522"/>
                  </a:lnTo>
                  <a:lnTo>
                    <a:pt x="3445" y="2192564"/>
                  </a:lnTo>
                  <a:lnTo>
                    <a:pt x="0" y="2175243"/>
                  </a:lnTo>
                  <a:lnTo>
                    <a:pt x="0" y="2170806"/>
                  </a:lnTo>
                  <a:close/>
                </a:path>
              </a:pathLst>
            </a:custGeom>
            <a:ln w="9524">
              <a:solidFill>
                <a:srgbClr val="90080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1835298" y="4460525"/>
            <a:ext cx="3569335" cy="1782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50" spc="-265" b="1">
                <a:solidFill>
                  <a:srgbClr val="E4DFDE"/>
                </a:solidFill>
                <a:latin typeface="Tahoma"/>
                <a:cs typeface="Tahoma"/>
              </a:rPr>
              <a:t>How</a:t>
            </a:r>
            <a:r>
              <a:rPr dirty="0" sz="2250" spc="-204" b="1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2250" spc="-155" b="1">
                <a:solidFill>
                  <a:srgbClr val="E4DFDE"/>
                </a:solidFill>
                <a:latin typeface="Tahoma"/>
                <a:cs typeface="Tahoma"/>
              </a:rPr>
              <a:t>Does</a:t>
            </a:r>
            <a:r>
              <a:rPr dirty="0" sz="2250" spc="-190" b="1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2250" spc="-95" b="1">
                <a:solidFill>
                  <a:srgbClr val="E4DFDE"/>
                </a:solidFill>
                <a:latin typeface="Tahoma"/>
                <a:cs typeface="Tahoma"/>
              </a:rPr>
              <a:t>it</a:t>
            </a:r>
            <a:r>
              <a:rPr dirty="0" sz="2250" spc="-225" b="1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2250" spc="-10" b="1">
                <a:solidFill>
                  <a:srgbClr val="E4DFDE"/>
                </a:solidFill>
                <a:latin typeface="Tahoma"/>
                <a:cs typeface="Tahoma"/>
              </a:rPr>
              <a:t>Work?</a:t>
            </a:r>
            <a:endParaRPr sz="2250">
              <a:latin typeface="Tahoma"/>
              <a:cs typeface="Tahoma"/>
            </a:endParaRPr>
          </a:p>
          <a:p>
            <a:pPr marL="12700" marR="5080">
              <a:lnSpc>
                <a:spcPct val="136100"/>
              </a:lnSpc>
              <a:spcBef>
                <a:spcPts val="1300"/>
              </a:spcBef>
            </a:pPr>
            <a:r>
              <a:rPr dirty="0" sz="1500" spc="-35">
                <a:solidFill>
                  <a:srgbClr val="E4DFDE"/>
                </a:solidFill>
                <a:latin typeface="Tahoma"/>
                <a:cs typeface="Tahoma"/>
              </a:rPr>
              <a:t>Hand</a:t>
            </a:r>
            <a:r>
              <a:rPr dirty="0" sz="1500" spc="-12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gesture</a:t>
            </a:r>
            <a:r>
              <a:rPr dirty="0" sz="1500" spc="-9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control</a:t>
            </a:r>
            <a:r>
              <a:rPr dirty="0" sz="1500" spc="-8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works</a:t>
            </a:r>
            <a:r>
              <a:rPr dirty="0" sz="1500" spc="-8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35">
                <a:solidFill>
                  <a:srgbClr val="E4DFDE"/>
                </a:solidFill>
                <a:latin typeface="Tahoma"/>
                <a:cs typeface="Tahoma"/>
              </a:rPr>
              <a:t>by</a:t>
            </a:r>
            <a:r>
              <a:rPr dirty="0" sz="1500" spc="-14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20">
                <a:solidFill>
                  <a:srgbClr val="E4DFDE"/>
                </a:solidFill>
                <a:latin typeface="Tahoma"/>
                <a:cs typeface="Tahoma"/>
              </a:rPr>
              <a:t>using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cameras</a:t>
            </a:r>
            <a:r>
              <a:rPr dirty="0" sz="1500" spc="-4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30">
                <a:solidFill>
                  <a:srgbClr val="E4DFDE"/>
                </a:solidFill>
                <a:latin typeface="Tahoma"/>
                <a:cs typeface="Tahoma"/>
              </a:rPr>
              <a:t>and</a:t>
            </a:r>
            <a:r>
              <a:rPr dirty="0" sz="1500" spc="-7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sensors</a:t>
            </a:r>
            <a:r>
              <a:rPr dirty="0" sz="1500" spc="-4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to</a:t>
            </a:r>
            <a:r>
              <a:rPr dirty="0" sz="1500" spc="-7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detect</a:t>
            </a:r>
            <a:r>
              <a:rPr dirty="0" sz="1500" spc="-11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users'</a:t>
            </a:r>
            <a:r>
              <a:rPr dirty="0" sz="1500" spc="-3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20">
                <a:solidFill>
                  <a:srgbClr val="E4DFDE"/>
                </a:solidFill>
                <a:latin typeface="Tahoma"/>
                <a:cs typeface="Tahoma"/>
              </a:rPr>
              <a:t>hand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movements</a:t>
            </a:r>
            <a:r>
              <a:rPr dirty="0" sz="1500" spc="-10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30">
                <a:solidFill>
                  <a:srgbClr val="E4DFDE"/>
                </a:solidFill>
                <a:latin typeface="Tahoma"/>
                <a:cs typeface="Tahoma"/>
              </a:rPr>
              <a:t>and</a:t>
            </a:r>
            <a:r>
              <a:rPr dirty="0" sz="1500" spc="-13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translate</a:t>
            </a:r>
            <a:r>
              <a:rPr dirty="0" sz="1500" spc="-10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them</a:t>
            </a:r>
            <a:r>
              <a:rPr dirty="0" sz="1500" spc="-10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20">
                <a:solidFill>
                  <a:srgbClr val="E4DFDE"/>
                </a:solidFill>
                <a:latin typeface="Tahoma"/>
                <a:cs typeface="Tahoma"/>
              </a:rPr>
              <a:t>into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commands</a:t>
            </a:r>
            <a:r>
              <a:rPr dirty="0" sz="1500" spc="-10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for</a:t>
            </a:r>
            <a:r>
              <a:rPr dirty="0" sz="1500" spc="-15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the</a:t>
            </a:r>
            <a:r>
              <a:rPr dirty="0" sz="1500" spc="-10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device.</a:t>
            </a:r>
            <a:endParaRPr sz="1500">
              <a:latin typeface="Tahoma"/>
              <a:cs typeface="Tahoma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5810249" y="4276724"/>
            <a:ext cx="3981450" cy="2247900"/>
            <a:chOff x="5810249" y="4276724"/>
            <a:chExt cx="3981450" cy="2247900"/>
          </a:xfrm>
        </p:grpSpPr>
        <p:sp>
          <p:nvSpPr>
            <p:cNvPr id="19" name="object 19" descr=""/>
            <p:cNvSpPr/>
            <p:nvPr/>
          </p:nvSpPr>
          <p:spPr>
            <a:xfrm>
              <a:off x="5816277" y="4282752"/>
              <a:ext cx="3970020" cy="2236470"/>
            </a:xfrm>
            <a:custGeom>
              <a:avLst/>
              <a:gdLst/>
              <a:ahLst/>
              <a:cxnLst/>
              <a:rect l="l" t="t" r="r" b="b"/>
              <a:pathLst>
                <a:path w="3970020" h="2236470">
                  <a:moveTo>
                    <a:pt x="3907444" y="2235844"/>
                  </a:moveTo>
                  <a:lnTo>
                    <a:pt x="61949" y="2235844"/>
                  </a:lnTo>
                  <a:lnTo>
                    <a:pt x="57637" y="2235419"/>
                  </a:lnTo>
                  <a:lnTo>
                    <a:pt x="22497" y="2219502"/>
                  </a:lnTo>
                  <a:lnTo>
                    <a:pt x="2123" y="2186745"/>
                  </a:lnTo>
                  <a:lnTo>
                    <a:pt x="0" y="2173895"/>
                  </a:lnTo>
                  <a:lnTo>
                    <a:pt x="0" y="2169541"/>
                  </a:lnTo>
                  <a:lnTo>
                    <a:pt x="0" y="61949"/>
                  </a:lnTo>
                  <a:lnTo>
                    <a:pt x="13592" y="25847"/>
                  </a:lnTo>
                  <a:lnTo>
                    <a:pt x="44951" y="3380"/>
                  </a:lnTo>
                  <a:lnTo>
                    <a:pt x="61949" y="0"/>
                  </a:lnTo>
                  <a:lnTo>
                    <a:pt x="3907444" y="0"/>
                  </a:lnTo>
                  <a:lnTo>
                    <a:pt x="3943546" y="13592"/>
                  </a:lnTo>
                  <a:lnTo>
                    <a:pt x="3966012" y="44951"/>
                  </a:lnTo>
                  <a:lnTo>
                    <a:pt x="3969393" y="61949"/>
                  </a:lnTo>
                  <a:lnTo>
                    <a:pt x="3969393" y="2173895"/>
                  </a:lnTo>
                  <a:lnTo>
                    <a:pt x="3955800" y="2209996"/>
                  </a:lnTo>
                  <a:lnTo>
                    <a:pt x="3924440" y="2232463"/>
                  </a:lnTo>
                  <a:lnTo>
                    <a:pt x="3911756" y="2235419"/>
                  </a:lnTo>
                  <a:lnTo>
                    <a:pt x="3907444" y="2235844"/>
                  </a:lnTo>
                  <a:close/>
                </a:path>
              </a:pathLst>
            </a:custGeom>
            <a:solidFill>
              <a:srgbClr val="78070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5815012" y="4281487"/>
              <a:ext cx="3971925" cy="2238375"/>
            </a:xfrm>
            <a:custGeom>
              <a:avLst/>
              <a:gdLst/>
              <a:ahLst/>
              <a:cxnLst/>
              <a:rect l="l" t="t" r="r" b="b"/>
              <a:pathLst>
                <a:path w="3971925" h="2238375">
                  <a:moveTo>
                    <a:pt x="0" y="2170806"/>
                  </a:moveTo>
                  <a:lnTo>
                    <a:pt x="0" y="67567"/>
                  </a:lnTo>
                  <a:lnTo>
                    <a:pt x="0" y="63131"/>
                  </a:lnTo>
                  <a:lnTo>
                    <a:pt x="432" y="58737"/>
                  </a:lnTo>
                  <a:lnTo>
                    <a:pt x="1298" y="54385"/>
                  </a:lnTo>
                  <a:lnTo>
                    <a:pt x="2163" y="50033"/>
                  </a:lnTo>
                  <a:lnTo>
                    <a:pt x="3445" y="45808"/>
                  </a:lnTo>
                  <a:lnTo>
                    <a:pt x="5143" y="41709"/>
                  </a:lnTo>
                  <a:lnTo>
                    <a:pt x="6840" y="37611"/>
                  </a:lnTo>
                  <a:lnTo>
                    <a:pt x="8922" y="33717"/>
                  </a:lnTo>
                  <a:lnTo>
                    <a:pt x="11386" y="30028"/>
                  </a:lnTo>
                  <a:lnTo>
                    <a:pt x="13851" y="26339"/>
                  </a:lnTo>
                  <a:lnTo>
                    <a:pt x="16652" y="22926"/>
                  </a:lnTo>
                  <a:lnTo>
                    <a:pt x="19790" y="19789"/>
                  </a:lnTo>
                  <a:lnTo>
                    <a:pt x="22927" y="16652"/>
                  </a:lnTo>
                  <a:lnTo>
                    <a:pt x="41710" y="5143"/>
                  </a:lnTo>
                  <a:lnTo>
                    <a:pt x="45809" y="3445"/>
                  </a:lnTo>
                  <a:lnTo>
                    <a:pt x="50034" y="2163"/>
                  </a:lnTo>
                  <a:lnTo>
                    <a:pt x="54386" y="1298"/>
                  </a:lnTo>
                  <a:lnTo>
                    <a:pt x="58737" y="433"/>
                  </a:lnTo>
                  <a:lnTo>
                    <a:pt x="63131" y="0"/>
                  </a:lnTo>
                  <a:lnTo>
                    <a:pt x="67567" y="0"/>
                  </a:lnTo>
                  <a:lnTo>
                    <a:pt x="3904356" y="0"/>
                  </a:lnTo>
                  <a:lnTo>
                    <a:pt x="3930212" y="5143"/>
                  </a:lnTo>
                  <a:lnTo>
                    <a:pt x="3934311" y="6840"/>
                  </a:lnTo>
                  <a:lnTo>
                    <a:pt x="3963000" y="33717"/>
                  </a:lnTo>
                  <a:lnTo>
                    <a:pt x="3971924" y="63131"/>
                  </a:lnTo>
                  <a:lnTo>
                    <a:pt x="3971924" y="67567"/>
                  </a:lnTo>
                  <a:lnTo>
                    <a:pt x="3971924" y="2170806"/>
                  </a:lnTo>
                  <a:lnTo>
                    <a:pt x="3971924" y="2175243"/>
                  </a:lnTo>
                  <a:lnTo>
                    <a:pt x="3971492" y="2179636"/>
                  </a:lnTo>
                  <a:lnTo>
                    <a:pt x="3955271" y="2215447"/>
                  </a:lnTo>
                  <a:lnTo>
                    <a:pt x="3921888" y="2236209"/>
                  </a:lnTo>
                  <a:lnTo>
                    <a:pt x="3904356" y="2238374"/>
                  </a:lnTo>
                  <a:lnTo>
                    <a:pt x="67567" y="2238374"/>
                  </a:lnTo>
                  <a:lnTo>
                    <a:pt x="63131" y="2238374"/>
                  </a:lnTo>
                  <a:lnTo>
                    <a:pt x="58737" y="2237941"/>
                  </a:lnTo>
                  <a:lnTo>
                    <a:pt x="54386" y="2237075"/>
                  </a:lnTo>
                  <a:lnTo>
                    <a:pt x="50034" y="2236209"/>
                  </a:lnTo>
                  <a:lnTo>
                    <a:pt x="30028" y="2226987"/>
                  </a:lnTo>
                  <a:lnTo>
                    <a:pt x="26340" y="2224522"/>
                  </a:lnTo>
                  <a:lnTo>
                    <a:pt x="11387" y="2208345"/>
                  </a:lnTo>
                  <a:lnTo>
                    <a:pt x="8922" y="2204655"/>
                  </a:lnTo>
                  <a:lnTo>
                    <a:pt x="6840" y="2200762"/>
                  </a:lnTo>
                  <a:lnTo>
                    <a:pt x="5143" y="2196663"/>
                  </a:lnTo>
                  <a:lnTo>
                    <a:pt x="3445" y="2192564"/>
                  </a:lnTo>
                  <a:lnTo>
                    <a:pt x="2163" y="2188339"/>
                  </a:lnTo>
                  <a:lnTo>
                    <a:pt x="1298" y="2183988"/>
                  </a:lnTo>
                  <a:lnTo>
                    <a:pt x="432" y="2179636"/>
                  </a:lnTo>
                  <a:lnTo>
                    <a:pt x="0" y="2175243"/>
                  </a:lnTo>
                  <a:lnTo>
                    <a:pt x="0" y="2170806"/>
                  </a:lnTo>
                  <a:close/>
                </a:path>
              </a:pathLst>
            </a:custGeom>
            <a:ln w="9524">
              <a:solidFill>
                <a:srgbClr val="90080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6003676" y="4460525"/>
            <a:ext cx="3489325" cy="18300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372745">
              <a:lnSpc>
                <a:spcPts val="2850"/>
              </a:lnSpc>
              <a:spcBef>
                <a:spcPts val="95"/>
              </a:spcBef>
            </a:pPr>
            <a:r>
              <a:rPr dirty="0" sz="2250" spc="-204" b="1">
                <a:solidFill>
                  <a:srgbClr val="E4DFDE"/>
                </a:solidFill>
                <a:latin typeface="Tahoma"/>
                <a:cs typeface="Tahoma"/>
              </a:rPr>
              <a:t>Who</a:t>
            </a:r>
            <a:r>
              <a:rPr dirty="0" sz="2250" spc="-165" b="1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2250" spc="-114" b="1">
                <a:solidFill>
                  <a:srgbClr val="E4DFDE"/>
                </a:solidFill>
                <a:latin typeface="Tahoma"/>
                <a:cs typeface="Tahoma"/>
              </a:rPr>
              <a:t>Benefits</a:t>
            </a:r>
            <a:r>
              <a:rPr dirty="0" sz="2250" spc="-170" b="1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2250" spc="-160" b="1">
                <a:solidFill>
                  <a:srgbClr val="E4DFDE"/>
                </a:solidFill>
                <a:latin typeface="Tahoma"/>
                <a:cs typeface="Tahoma"/>
              </a:rPr>
              <a:t>from</a:t>
            </a:r>
            <a:r>
              <a:rPr dirty="0" sz="2250" spc="-190" b="1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2250" spc="-175" b="1">
                <a:solidFill>
                  <a:srgbClr val="E4DFDE"/>
                </a:solidFill>
                <a:latin typeface="Tahoma"/>
                <a:cs typeface="Tahoma"/>
              </a:rPr>
              <a:t>Hand </a:t>
            </a:r>
            <a:r>
              <a:rPr dirty="0" sz="2250" spc="-165" b="1">
                <a:solidFill>
                  <a:srgbClr val="E4DFDE"/>
                </a:solidFill>
                <a:latin typeface="Tahoma"/>
                <a:cs typeface="Tahoma"/>
              </a:rPr>
              <a:t>Gesture</a:t>
            </a:r>
            <a:r>
              <a:rPr dirty="0" sz="2250" spc="-185" b="1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2250" spc="-20" b="1">
                <a:solidFill>
                  <a:srgbClr val="E4DFDE"/>
                </a:solidFill>
                <a:latin typeface="Tahoma"/>
                <a:cs typeface="Tahoma"/>
              </a:rPr>
              <a:t>Control?</a:t>
            </a:r>
            <a:endParaRPr sz="2250">
              <a:latin typeface="Tahoma"/>
              <a:cs typeface="Tahoma"/>
            </a:endParaRPr>
          </a:p>
          <a:p>
            <a:pPr marL="12700" marR="5080">
              <a:lnSpc>
                <a:spcPct val="135400"/>
              </a:lnSpc>
              <a:spcBef>
                <a:spcPts val="1195"/>
              </a:spcBef>
            </a:pPr>
            <a:r>
              <a:rPr dirty="0" sz="1500" spc="-35">
                <a:solidFill>
                  <a:srgbClr val="E4DFDE"/>
                </a:solidFill>
                <a:latin typeface="Tahoma"/>
                <a:cs typeface="Tahoma"/>
              </a:rPr>
              <a:t>Hand</a:t>
            </a:r>
            <a:r>
              <a:rPr dirty="0" sz="1500" spc="-10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gesture</a:t>
            </a:r>
            <a:r>
              <a:rPr dirty="0" sz="1500" spc="-7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control</a:t>
            </a:r>
            <a:r>
              <a:rPr dirty="0" sz="1500" spc="-6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can</a:t>
            </a:r>
            <a:r>
              <a:rPr dirty="0" sz="1500" spc="-8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benefit everyone,</a:t>
            </a:r>
            <a:r>
              <a:rPr dirty="0" sz="1500" spc="-9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but</a:t>
            </a:r>
            <a:r>
              <a:rPr dirty="0" sz="1500" spc="-10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25">
                <a:solidFill>
                  <a:srgbClr val="E4DFDE"/>
                </a:solidFill>
                <a:latin typeface="Tahoma"/>
                <a:cs typeface="Tahoma"/>
              </a:rPr>
              <a:t>it's</a:t>
            </a:r>
            <a:r>
              <a:rPr dirty="0" sz="1500" spc="-3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especially</a:t>
            </a:r>
            <a:r>
              <a:rPr dirty="0" sz="1500" spc="-9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useful</a:t>
            </a:r>
            <a:r>
              <a:rPr dirty="0" sz="1500" spc="-3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25">
                <a:solidFill>
                  <a:srgbClr val="E4DFDE"/>
                </a:solidFill>
                <a:latin typeface="Tahoma"/>
                <a:cs typeface="Tahoma"/>
              </a:rPr>
              <a:t>for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people</a:t>
            </a:r>
            <a:r>
              <a:rPr dirty="0" sz="1500" spc="-6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with</a:t>
            </a:r>
            <a:r>
              <a:rPr dirty="0" sz="1500" spc="-6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disabilities</a:t>
            </a:r>
            <a:r>
              <a:rPr dirty="0" sz="1500" spc="-5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or</a:t>
            </a:r>
            <a:r>
              <a:rPr dirty="0" sz="1500" spc="-114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mobility</a:t>
            </a:r>
            <a:r>
              <a:rPr dirty="0" sz="1500" spc="-11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issues.</a:t>
            </a:r>
            <a:endParaRPr sz="1500">
              <a:latin typeface="Tahoma"/>
              <a:cs typeface="Tahoma"/>
            </a:endParaRPr>
          </a:p>
        </p:txBody>
      </p:sp>
      <p:pic>
        <p:nvPicPr>
          <p:cNvPr id="22" name="object 22" descr="">
            <a:hlinkClick r:id="rId3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48494" y="6516116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29999" cy="8010524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0"/>
            <a:ext cx="11430000" cy="8010525"/>
          </a:xfrm>
          <a:custGeom>
            <a:avLst/>
            <a:gdLst/>
            <a:ahLst/>
            <a:cxnLst/>
            <a:rect l="l" t="t" r="r" b="b"/>
            <a:pathLst>
              <a:path w="11430000" h="8010525">
                <a:moveTo>
                  <a:pt x="11429999" y="8010524"/>
                </a:moveTo>
                <a:lnTo>
                  <a:pt x="0" y="8010524"/>
                </a:lnTo>
                <a:lnTo>
                  <a:pt x="0" y="0"/>
                </a:lnTo>
                <a:lnTo>
                  <a:pt x="11429999" y="0"/>
                </a:lnTo>
                <a:lnTo>
                  <a:pt x="11429999" y="8010524"/>
                </a:lnTo>
                <a:close/>
              </a:path>
            </a:pathLst>
          </a:custGeom>
          <a:solidFill>
            <a:srgbClr val="0C0C0C">
              <a:alpha val="748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4762" y="4762"/>
            <a:ext cx="11420475" cy="8001000"/>
          </a:xfrm>
          <a:custGeom>
            <a:avLst/>
            <a:gdLst/>
            <a:ahLst/>
            <a:cxnLst/>
            <a:rect l="l" t="t" r="r" b="b"/>
            <a:pathLst>
              <a:path w="11420475" h="8001000">
                <a:moveTo>
                  <a:pt x="0" y="0"/>
                </a:moveTo>
                <a:lnTo>
                  <a:pt x="11420474" y="0"/>
                </a:lnTo>
                <a:lnTo>
                  <a:pt x="11420474" y="8000999"/>
                </a:lnTo>
                <a:lnTo>
                  <a:pt x="0" y="80009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320"/>
              <a:t>Introduction</a:t>
            </a:r>
          </a:p>
        </p:txBody>
      </p:sp>
      <p:grpSp>
        <p:nvGrpSpPr>
          <p:cNvPr id="6" name="object 6" descr=""/>
          <p:cNvGrpSpPr/>
          <p:nvPr/>
        </p:nvGrpSpPr>
        <p:grpSpPr>
          <a:xfrm>
            <a:off x="5498008" y="1523999"/>
            <a:ext cx="1104900" cy="5953125"/>
            <a:chOff x="5498008" y="1523999"/>
            <a:chExt cx="1104900" cy="5953125"/>
          </a:xfrm>
        </p:grpSpPr>
        <p:sp>
          <p:nvSpPr>
            <p:cNvPr id="7" name="object 7" descr=""/>
            <p:cNvSpPr/>
            <p:nvPr/>
          </p:nvSpPr>
          <p:spPr>
            <a:xfrm>
              <a:off x="5695937" y="1524011"/>
              <a:ext cx="907415" cy="5953125"/>
            </a:xfrm>
            <a:custGeom>
              <a:avLst/>
              <a:gdLst/>
              <a:ahLst/>
              <a:cxnLst/>
              <a:rect l="l" t="t" r="r" b="b"/>
              <a:pathLst>
                <a:path w="907415" h="5953125">
                  <a:moveTo>
                    <a:pt x="38100" y="0"/>
                  </a:moveTo>
                  <a:lnTo>
                    <a:pt x="0" y="0"/>
                  </a:lnTo>
                  <a:lnTo>
                    <a:pt x="0" y="5953112"/>
                  </a:lnTo>
                  <a:lnTo>
                    <a:pt x="38100" y="5953112"/>
                  </a:lnTo>
                  <a:lnTo>
                    <a:pt x="38100" y="0"/>
                  </a:lnTo>
                  <a:close/>
                </a:path>
                <a:path w="907415" h="5953125">
                  <a:moveTo>
                    <a:pt x="906970" y="342671"/>
                  </a:moveTo>
                  <a:lnTo>
                    <a:pt x="240220" y="342671"/>
                  </a:lnTo>
                  <a:lnTo>
                    <a:pt x="240220" y="380771"/>
                  </a:lnTo>
                  <a:lnTo>
                    <a:pt x="906970" y="380771"/>
                  </a:lnTo>
                  <a:lnTo>
                    <a:pt x="906970" y="342671"/>
                  </a:lnTo>
                  <a:close/>
                </a:path>
              </a:pathLst>
            </a:custGeom>
            <a:solidFill>
              <a:srgbClr val="90080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504035" y="1682427"/>
              <a:ext cx="426720" cy="417195"/>
            </a:xfrm>
            <a:custGeom>
              <a:avLst/>
              <a:gdLst/>
              <a:ahLst/>
              <a:cxnLst/>
              <a:rect l="l" t="t" r="r" b="b"/>
              <a:pathLst>
                <a:path w="426720" h="417194">
                  <a:moveTo>
                    <a:pt x="364145" y="416569"/>
                  </a:moveTo>
                  <a:lnTo>
                    <a:pt x="61949" y="416569"/>
                  </a:lnTo>
                  <a:lnTo>
                    <a:pt x="57637" y="416145"/>
                  </a:lnTo>
                  <a:lnTo>
                    <a:pt x="22498" y="400228"/>
                  </a:lnTo>
                  <a:lnTo>
                    <a:pt x="2123" y="367471"/>
                  </a:lnTo>
                  <a:lnTo>
                    <a:pt x="0" y="354620"/>
                  </a:lnTo>
                  <a:lnTo>
                    <a:pt x="0" y="350266"/>
                  </a:lnTo>
                  <a:lnTo>
                    <a:pt x="0" y="61949"/>
                  </a:lnTo>
                  <a:lnTo>
                    <a:pt x="13592" y="25847"/>
                  </a:lnTo>
                  <a:lnTo>
                    <a:pt x="44952" y="3380"/>
                  </a:lnTo>
                  <a:lnTo>
                    <a:pt x="61949" y="0"/>
                  </a:lnTo>
                  <a:lnTo>
                    <a:pt x="364145" y="0"/>
                  </a:lnTo>
                  <a:lnTo>
                    <a:pt x="400247" y="13592"/>
                  </a:lnTo>
                  <a:lnTo>
                    <a:pt x="422713" y="44952"/>
                  </a:lnTo>
                  <a:lnTo>
                    <a:pt x="426094" y="61949"/>
                  </a:lnTo>
                  <a:lnTo>
                    <a:pt x="426094" y="354620"/>
                  </a:lnTo>
                  <a:lnTo>
                    <a:pt x="412502" y="390722"/>
                  </a:lnTo>
                  <a:lnTo>
                    <a:pt x="381142" y="413188"/>
                  </a:lnTo>
                  <a:lnTo>
                    <a:pt x="368457" y="416145"/>
                  </a:lnTo>
                  <a:lnTo>
                    <a:pt x="364145" y="416569"/>
                  </a:lnTo>
                  <a:close/>
                </a:path>
              </a:pathLst>
            </a:custGeom>
            <a:solidFill>
              <a:srgbClr val="78070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502770" y="1681162"/>
              <a:ext cx="428625" cy="419100"/>
            </a:xfrm>
            <a:custGeom>
              <a:avLst/>
              <a:gdLst/>
              <a:ahLst/>
              <a:cxnLst/>
              <a:rect l="l" t="t" r="r" b="b"/>
              <a:pathLst>
                <a:path w="428625" h="419100">
                  <a:moveTo>
                    <a:pt x="0" y="351532"/>
                  </a:moveTo>
                  <a:lnTo>
                    <a:pt x="0" y="67567"/>
                  </a:lnTo>
                  <a:lnTo>
                    <a:pt x="0" y="63131"/>
                  </a:lnTo>
                  <a:lnTo>
                    <a:pt x="432" y="58737"/>
                  </a:lnTo>
                  <a:lnTo>
                    <a:pt x="1298" y="54386"/>
                  </a:lnTo>
                  <a:lnTo>
                    <a:pt x="2163" y="50034"/>
                  </a:lnTo>
                  <a:lnTo>
                    <a:pt x="3445" y="45809"/>
                  </a:lnTo>
                  <a:lnTo>
                    <a:pt x="5143" y="41710"/>
                  </a:lnTo>
                  <a:lnTo>
                    <a:pt x="6841" y="37611"/>
                  </a:lnTo>
                  <a:lnTo>
                    <a:pt x="8922" y="33718"/>
                  </a:lnTo>
                  <a:lnTo>
                    <a:pt x="11387" y="30029"/>
                  </a:lnTo>
                  <a:lnTo>
                    <a:pt x="13852" y="26340"/>
                  </a:lnTo>
                  <a:lnTo>
                    <a:pt x="16653" y="22927"/>
                  </a:lnTo>
                  <a:lnTo>
                    <a:pt x="19790" y="19790"/>
                  </a:lnTo>
                  <a:lnTo>
                    <a:pt x="22927" y="16653"/>
                  </a:lnTo>
                  <a:lnTo>
                    <a:pt x="26340" y="13852"/>
                  </a:lnTo>
                  <a:lnTo>
                    <a:pt x="30029" y="11387"/>
                  </a:lnTo>
                  <a:lnTo>
                    <a:pt x="33718" y="8922"/>
                  </a:lnTo>
                  <a:lnTo>
                    <a:pt x="37611" y="6841"/>
                  </a:lnTo>
                  <a:lnTo>
                    <a:pt x="41710" y="5143"/>
                  </a:lnTo>
                  <a:lnTo>
                    <a:pt x="45809" y="3445"/>
                  </a:lnTo>
                  <a:lnTo>
                    <a:pt x="67567" y="0"/>
                  </a:lnTo>
                  <a:lnTo>
                    <a:pt x="361057" y="0"/>
                  </a:lnTo>
                  <a:lnTo>
                    <a:pt x="386914" y="5143"/>
                  </a:lnTo>
                  <a:lnTo>
                    <a:pt x="391012" y="6841"/>
                  </a:lnTo>
                  <a:lnTo>
                    <a:pt x="408834" y="19790"/>
                  </a:lnTo>
                  <a:lnTo>
                    <a:pt x="411971" y="22927"/>
                  </a:lnTo>
                  <a:lnTo>
                    <a:pt x="414772" y="26340"/>
                  </a:lnTo>
                  <a:lnTo>
                    <a:pt x="417237" y="30029"/>
                  </a:lnTo>
                  <a:lnTo>
                    <a:pt x="419702" y="33718"/>
                  </a:lnTo>
                  <a:lnTo>
                    <a:pt x="421783" y="37611"/>
                  </a:lnTo>
                  <a:lnTo>
                    <a:pt x="423481" y="41710"/>
                  </a:lnTo>
                  <a:lnTo>
                    <a:pt x="425179" y="45809"/>
                  </a:lnTo>
                  <a:lnTo>
                    <a:pt x="426461" y="50034"/>
                  </a:lnTo>
                  <a:lnTo>
                    <a:pt x="427326" y="54386"/>
                  </a:lnTo>
                  <a:lnTo>
                    <a:pt x="428192" y="58737"/>
                  </a:lnTo>
                  <a:lnTo>
                    <a:pt x="428624" y="63131"/>
                  </a:lnTo>
                  <a:lnTo>
                    <a:pt x="428624" y="67567"/>
                  </a:lnTo>
                  <a:lnTo>
                    <a:pt x="428624" y="351532"/>
                  </a:lnTo>
                  <a:lnTo>
                    <a:pt x="428624" y="355968"/>
                  </a:lnTo>
                  <a:lnTo>
                    <a:pt x="428192" y="360362"/>
                  </a:lnTo>
                  <a:lnTo>
                    <a:pt x="427326" y="364713"/>
                  </a:lnTo>
                  <a:lnTo>
                    <a:pt x="426461" y="369065"/>
                  </a:lnTo>
                  <a:lnTo>
                    <a:pt x="425179" y="373290"/>
                  </a:lnTo>
                  <a:lnTo>
                    <a:pt x="423481" y="377389"/>
                  </a:lnTo>
                  <a:lnTo>
                    <a:pt x="421783" y="381487"/>
                  </a:lnTo>
                  <a:lnTo>
                    <a:pt x="419702" y="385381"/>
                  </a:lnTo>
                  <a:lnTo>
                    <a:pt x="417237" y="389070"/>
                  </a:lnTo>
                  <a:lnTo>
                    <a:pt x="414772" y="392759"/>
                  </a:lnTo>
                  <a:lnTo>
                    <a:pt x="411971" y="396172"/>
                  </a:lnTo>
                  <a:lnTo>
                    <a:pt x="408834" y="399309"/>
                  </a:lnTo>
                  <a:lnTo>
                    <a:pt x="405697" y="402446"/>
                  </a:lnTo>
                  <a:lnTo>
                    <a:pt x="386914" y="413956"/>
                  </a:lnTo>
                  <a:lnTo>
                    <a:pt x="382815" y="415654"/>
                  </a:lnTo>
                  <a:lnTo>
                    <a:pt x="378590" y="416936"/>
                  </a:lnTo>
                  <a:lnTo>
                    <a:pt x="374238" y="417801"/>
                  </a:lnTo>
                  <a:lnTo>
                    <a:pt x="369887" y="418667"/>
                  </a:lnTo>
                  <a:lnTo>
                    <a:pt x="365493" y="419099"/>
                  </a:lnTo>
                  <a:lnTo>
                    <a:pt x="361057" y="419099"/>
                  </a:lnTo>
                  <a:lnTo>
                    <a:pt x="67567" y="419099"/>
                  </a:lnTo>
                  <a:lnTo>
                    <a:pt x="63131" y="419099"/>
                  </a:lnTo>
                  <a:lnTo>
                    <a:pt x="58737" y="418667"/>
                  </a:lnTo>
                  <a:lnTo>
                    <a:pt x="54386" y="417801"/>
                  </a:lnTo>
                  <a:lnTo>
                    <a:pt x="50034" y="416936"/>
                  </a:lnTo>
                  <a:lnTo>
                    <a:pt x="45809" y="415654"/>
                  </a:lnTo>
                  <a:lnTo>
                    <a:pt x="41710" y="413956"/>
                  </a:lnTo>
                  <a:lnTo>
                    <a:pt x="37611" y="412258"/>
                  </a:lnTo>
                  <a:lnTo>
                    <a:pt x="19790" y="399309"/>
                  </a:lnTo>
                  <a:lnTo>
                    <a:pt x="16653" y="396172"/>
                  </a:lnTo>
                  <a:lnTo>
                    <a:pt x="5143" y="377389"/>
                  </a:lnTo>
                  <a:lnTo>
                    <a:pt x="3445" y="373290"/>
                  </a:lnTo>
                  <a:lnTo>
                    <a:pt x="2163" y="369065"/>
                  </a:lnTo>
                  <a:lnTo>
                    <a:pt x="1298" y="364713"/>
                  </a:lnTo>
                  <a:lnTo>
                    <a:pt x="432" y="360362"/>
                  </a:lnTo>
                  <a:lnTo>
                    <a:pt x="0" y="355968"/>
                  </a:lnTo>
                  <a:lnTo>
                    <a:pt x="0" y="351532"/>
                  </a:lnTo>
                  <a:close/>
                </a:path>
              </a:pathLst>
            </a:custGeom>
            <a:ln w="9524">
              <a:solidFill>
                <a:srgbClr val="90080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5649912" y="1688750"/>
            <a:ext cx="127635" cy="3727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50" spc="-700" b="1">
                <a:solidFill>
                  <a:srgbClr val="E4DFDE"/>
                </a:solidFill>
                <a:latin typeface="Tahoma"/>
                <a:cs typeface="Tahoma"/>
              </a:rPr>
              <a:t>1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763146" y="1683340"/>
            <a:ext cx="2943860" cy="2644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10845">
              <a:lnSpc>
                <a:spcPct val="105300"/>
              </a:lnSpc>
              <a:spcBef>
                <a:spcPts val="100"/>
              </a:spcBef>
            </a:pPr>
            <a:r>
              <a:rPr dirty="0" sz="1900" spc="-150" b="1">
                <a:solidFill>
                  <a:srgbClr val="E4DFDE"/>
                </a:solidFill>
                <a:latin typeface="Tahoma"/>
                <a:cs typeface="Tahoma"/>
              </a:rPr>
              <a:t>History</a:t>
            </a:r>
            <a:r>
              <a:rPr dirty="0" sz="1900" spc="-180" b="1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900" spc="-85" b="1">
                <a:solidFill>
                  <a:srgbClr val="E4DFDE"/>
                </a:solidFill>
                <a:latin typeface="Tahoma"/>
                <a:cs typeface="Tahoma"/>
              </a:rPr>
              <a:t>of</a:t>
            </a:r>
            <a:r>
              <a:rPr dirty="0" sz="1900" spc="-110" b="1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900" spc="-190" b="1">
                <a:solidFill>
                  <a:srgbClr val="E4DFDE"/>
                </a:solidFill>
                <a:latin typeface="Tahoma"/>
                <a:cs typeface="Tahoma"/>
              </a:rPr>
              <a:t>Hand</a:t>
            </a:r>
            <a:r>
              <a:rPr dirty="0" sz="1900" spc="-160" b="1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900" spc="-114" b="1">
                <a:solidFill>
                  <a:srgbClr val="E4DFDE"/>
                </a:solidFill>
                <a:latin typeface="Tahoma"/>
                <a:cs typeface="Tahoma"/>
              </a:rPr>
              <a:t>Gesture </a:t>
            </a:r>
            <a:r>
              <a:rPr dirty="0" sz="1900" spc="-10" b="1">
                <a:solidFill>
                  <a:srgbClr val="E4DFDE"/>
                </a:solidFill>
                <a:latin typeface="Tahoma"/>
                <a:cs typeface="Tahoma"/>
              </a:rPr>
              <a:t>Control</a:t>
            </a:r>
            <a:endParaRPr sz="1900">
              <a:latin typeface="Tahoma"/>
              <a:cs typeface="Tahoma"/>
            </a:endParaRPr>
          </a:p>
          <a:p>
            <a:pPr marL="12700" marR="5080">
              <a:lnSpc>
                <a:spcPct val="135000"/>
              </a:lnSpc>
              <a:spcBef>
                <a:spcPts val="1240"/>
              </a:spcBef>
            </a:pP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The</a:t>
            </a:r>
            <a:r>
              <a:rPr dirty="0" sz="1500" spc="-7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first</a:t>
            </a:r>
            <a:r>
              <a:rPr dirty="0" sz="1500" spc="-13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30">
                <a:solidFill>
                  <a:srgbClr val="E4DFDE"/>
                </a:solidFill>
                <a:latin typeface="Tahoma"/>
                <a:cs typeface="Tahoma"/>
              </a:rPr>
              <a:t>hand</a:t>
            </a:r>
            <a:r>
              <a:rPr dirty="0" sz="1500" spc="-9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gesture</a:t>
            </a:r>
            <a:r>
              <a:rPr dirty="0" sz="1500" spc="-7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control system</a:t>
            </a:r>
            <a:r>
              <a:rPr dirty="0" sz="1500" spc="-13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was</a:t>
            </a:r>
            <a:r>
              <a:rPr dirty="0" sz="1500" spc="-12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invented</a:t>
            </a:r>
            <a:r>
              <a:rPr dirty="0" sz="1500" spc="-15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in</a:t>
            </a:r>
            <a:r>
              <a:rPr dirty="0" sz="1500" spc="-14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the</a:t>
            </a:r>
            <a:r>
              <a:rPr dirty="0" sz="1500" spc="-13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1980s,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but</a:t>
            </a:r>
            <a:r>
              <a:rPr dirty="0" sz="1500" spc="-14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it</a:t>
            </a:r>
            <a:r>
              <a:rPr dirty="0" sz="1500" spc="-14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25">
                <a:solidFill>
                  <a:srgbClr val="E4DFDE"/>
                </a:solidFill>
                <a:latin typeface="Tahoma"/>
                <a:cs typeface="Tahoma"/>
              </a:rPr>
              <a:t>wasn't</a:t>
            </a:r>
            <a:r>
              <a:rPr dirty="0" sz="1500" spc="-14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until</a:t>
            </a:r>
            <a:r>
              <a:rPr dirty="0" sz="1500" spc="-8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recently</a:t>
            </a:r>
            <a:r>
              <a:rPr dirty="0" sz="1500" spc="-14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that</a:t>
            </a:r>
            <a:r>
              <a:rPr dirty="0" sz="1500" spc="-14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25">
                <a:solidFill>
                  <a:srgbClr val="E4DFDE"/>
                </a:solidFill>
                <a:latin typeface="Tahoma"/>
                <a:cs typeface="Tahoma"/>
              </a:rPr>
              <a:t>the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technology</a:t>
            </a:r>
            <a:r>
              <a:rPr dirty="0" sz="1500" spc="-8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became</a:t>
            </a:r>
            <a:r>
              <a:rPr dirty="0" sz="1500" spc="-2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advanced enough</a:t>
            </a:r>
            <a:r>
              <a:rPr dirty="0" sz="1500" spc="-11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to</a:t>
            </a:r>
            <a:r>
              <a:rPr dirty="0" sz="1500" spc="-12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be</a:t>
            </a:r>
            <a:r>
              <a:rPr dirty="0" sz="1500" spc="-9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practical</a:t>
            </a:r>
            <a:r>
              <a:rPr dirty="0" sz="1500" spc="-8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for</a:t>
            </a:r>
            <a:r>
              <a:rPr dirty="0" sz="1500" spc="-15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everyday </a:t>
            </a:r>
            <a:r>
              <a:rPr dirty="0" sz="1500" spc="-20">
                <a:solidFill>
                  <a:srgbClr val="E4DFDE"/>
                </a:solidFill>
                <a:latin typeface="Tahoma"/>
                <a:cs typeface="Tahoma"/>
              </a:rPr>
              <a:t>use.</a:t>
            </a:r>
            <a:endParaRPr sz="1500">
              <a:latin typeface="Tahoma"/>
              <a:cs typeface="Tahoma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4827091" y="2638425"/>
            <a:ext cx="1104900" cy="428625"/>
            <a:chOff x="4827091" y="2638425"/>
            <a:chExt cx="1104900" cy="428625"/>
          </a:xfrm>
        </p:grpSpPr>
        <p:sp>
          <p:nvSpPr>
            <p:cNvPr id="13" name="object 13" descr=""/>
            <p:cNvSpPr/>
            <p:nvPr/>
          </p:nvSpPr>
          <p:spPr>
            <a:xfrm>
              <a:off x="4827091" y="2838226"/>
              <a:ext cx="666750" cy="38100"/>
            </a:xfrm>
            <a:custGeom>
              <a:avLst/>
              <a:gdLst/>
              <a:ahLst/>
              <a:cxnLst/>
              <a:rect l="l" t="t" r="r" b="b"/>
              <a:pathLst>
                <a:path w="666750" h="38100">
                  <a:moveTo>
                    <a:pt x="666749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666749" y="0"/>
                  </a:lnTo>
                  <a:lnTo>
                    <a:pt x="666749" y="38099"/>
                  </a:lnTo>
                  <a:close/>
                </a:path>
              </a:pathLst>
            </a:custGeom>
            <a:solidFill>
              <a:srgbClr val="90080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5499868" y="2644452"/>
              <a:ext cx="426720" cy="417195"/>
            </a:xfrm>
            <a:custGeom>
              <a:avLst/>
              <a:gdLst/>
              <a:ahLst/>
              <a:cxnLst/>
              <a:rect l="l" t="t" r="r" b="b"/>
              <a:pathLst>
                <a:path w="426720" h="417194">
                  <a:moveTo>
                    <a:pt x="364145" y="416569"/>
                  </a:moveTo>
                  <a:lnTo>
                    <a:pt x="61949" y="416569"/>
                  </a:lnTo>
                  <a:lnTo>
                    <a:pt x="57637" y="416145"/>
                  </a:lnTo>
                  <a:lnTo>
                    <a:pt x="22498" y="400228"/>
                  </a:lnTo>
                  <a:lnTo>
                    <a:pt x="2123" y="367471"/>
                  </a:lnTo>
                  <a:lnTo>
                    <a:pt x="0" y="354620"/>
                  </a:lnTo>
                  <a:lnTo>
                    <a:pt x="0" y="350266"/>
                  </a:lnTo>
                  <a:lnTo>
                    <a:pt x="0" y="61949"/>
                  </a:lnTo>
                  <a:lnTo>
                    <a:pt x="13592" y="25847"/>
                  </a:lnTo>
                  <a:lnTo>
                    <a:pt x="44952" y="3380"/>
                  </a:lnTo>
                  <a:lnTo>
                    <a:pt x="61949" y="0"/>
                  </a:lnTo>
                  <a:lnTo>
                    <a:pt x="364145" y="0"/>
                  </a:lnTo>
                  <a:lnTo>
                    <a:pt x="400247" y="13592"/>
                  </a:lnTo>
                  <a:lnTo>
                    <a:pt x="422713" y="44952"/>
                  </a:lnTo>
                  <a:lnTo>
                    <a:pt x="426094" y="61949"/>
                  </a:lnTo>
                  <a:lnTo>
                    <a:pt x="426094" y="354620"/>
                  </a:lnTo>
                  <a:lnTo>
                    <a:pt x="412502" y="390722"/>
                  </a:lnTo>
                  <a:lnTo>
                    <a:pt x="381142" y="413188"/>
                  </a:lnTo>
                  <a:lnTo>
                    <a:pt x="368457" y="416145"/>
                  </a:lnTo>
                  <a:lnTo>
                    <a:pt x="364145" y="416569"/>
                  </a:lnTo>
                  <a:close/>
                </a:path>
              </a:pathLst>
            </a:custGeom>
            <a:solidFill>
              <a:srgbClr val="78070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5498603" y="2643187"/>
              <a:ext cx="428625" cy="419100"/>
            </a:xfrm>
            <a:custGeom>
              <a:avLst/>
              <a:gdLst/>
              <a:ahLst/>
              <a:cxnLst/>
              <a:rect l="l" t="t" r="r" b="b"/>
              <a:pathLst>
                <a:path w="428625" h="419100">
                  <a:moveTo>
                    <a:pt x="0" y="351532"/>
                  </a:moveTo>
                  <a:lnTo>
                    <a:pt x="0" y="67567"/>
                  </a:lnTo>
                  <a:lnTo>
                    <a:pt x="0" y="63131"/>
                  </a:lnTo>
                  <a:lnTo>
                    <a:pt x="432" y="58737"/>
                  </a:lnTo>
                  <a:lnTo>
                    <a:pt x="1298" y="54386"/>
                  </a:lnTo>
                  <a:lnTo>
                    <a:pt x="2163" y="50034"/>
                  </a:lnTo>
                  <a:lnTo>
                    <a:pt x="3445" y="45809"/>
                  </a:lnTo>
                  <a:lnTo>
                    <a:pt x="5143" y="41710"/>
                  </a:lnTo>
                  <a:lnTo>
                    <a:pt x="6841" y="37611"/>
                  </a:lnTo>
                  <a:lnTo>
                    <a:pt x="33718" y="8922"/>
                  </a:lnTo>
                  <a:lnTo>
                    <a:pt x="41710" y="5143"/>
                  </a:lnTo>
                  <a:lnTo>
                    <a:pt x="45809" y="3445"/>
                  </a:lnTo>
                  <a:lnTo>
                    <a:pt x="67567" y="0"/>
                  </a:lnTo>
                  <a:lnTo>
                    <a:pt x="361057" y="0"/>
                  </a:lnTo>
                  <a:lnTo>
                    <a:pt x="386914" y="5143"/>
                  </a:lnTo>
                  <a:lnTo>
                    <a:pt x="391012" y="6841"/>
                  </a:lnTo>
                  <a:lnTo>
                    <a:pt x="417237" y="30029"/>
                  </a:lnTo>
                  <a:lnTo>
                    <a:pt x="419702" y="33718"/>
                  </a:lnTo>
                  <a:lnTo>
                    <a:pt x="421783" y="37611"/>
                  </a:lnTo>
                  <a:lnTo>
                    <a:pt x="423481" y="41710"/>
                  </a:lnTo>
                  <a:lnTo>
                    <a:pt x="425179" y="45809"/>
                  </a:lnTo>
                  <a:lnTo>
                    <a:pt x="426461" y="50034"/>
                  </a:lnTo>
                  <a:lnTo>
                    <a:pt x="427326" y="54386"/>
                  </a:lnTo>
                  <a:lnTo>
                    <a:pt x="428192" y="58737"/>
                  </a:lnTo>
                  <a:lnTo>
                    <a:pt x="428624" y="63131"/>
                  </a:lnTo>
                  <a:lnTo>
                    <a:pt x="428624" y="67567"/>
                  </a:lnTo>
                  <a:lnTo>
                    <a:pt x="428624" y="351532"/>
                  </a:lnTo>
                  <a:lnTo>
                    <a:pt x="428624" y="355968"/>
                  </a:lnTo>
                  <a:lnTo>
                    <a:pt x="428192" y="360362"/>
                  </a:lnTo>
                  <a:lnTo>
                    <a:pt x="427326" y="364713"/>
                  </a:lnTo>
                  <a:lnTo>
                    <a:pt x="426461" y="369065"/>
                  </a:lnTo>
                  <a:lnTo>
                    <a:pt x="425179" y="373290"/>
                  </a:lnTo>
                  <a:lnTo>
                    <a:pt x="423481" y="377389"/>
                  </a:lnTo>
                  <a:lnTo>
                    <a:pt x="421783" y="381487"/>
                  </a:lnTo>
                  <a:lnTo>
                    <a:pt x="419702" y="385381"/>
                  </a:lnTo>
                  <a:lnTo>
                    <a:pt x="417237" y="389070"/>
                  </a:lnTo>
                  <a:lnTo>
                    <a:pt x="414772" y="392759"/>
                  </a:lnTo>
                  <a:lnTo>
                    <a:pt x="382815" y="415654"/>
                  </a:lnTo>
                  <a:lnTo>
                    <a:pt x="361057" y="419099"/>
                  </a:lnTo>
                  <a:lnTo>
                    <a:pt x="67567" y="419099"/>
                  </a:lnTo>
                  <a:lnTo>
                    <a:pt x="30029" y="407712"/>
                  </a:lnTo>
                  <a:lnTo>
                    <a:pt x="11387" y="389070"/>
                  </a:lnTo>
                  <a:lnTo>
                    <a:pt x="8922" y="385381"/>
                  </a:lnTo>
                  <a:lnTo>
                    <a:pt x="1298" y="364713"/>
                  </a:lnTo>
                  <a:lnTo>
                    <a:pt x="432" y="360362"/>
                  </a:lnTo>
                  <a:lnTo>
                    <a:pt x="0" y="355968"/>
                  </a:lnTo>
                  <a:lnTo>
                    <a:pt x="0" y="351532"/>
                  </a:lnTo>
                  <a:close/>
                </a:path>
              </a:pathLst>
            </a:custGeom>
            <a:ln w="9524">
              <a:solidFill>
                <a:srgbClr val="90080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5621337" y="2660300"/>
            <a:ext cx="184785" cy="3727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50" spc="-140" b="1">
                <a:solidFill>
                  <a:srgbClr val="E4DFDE"/>
                </a:solidFill>
                <a:latin typeface="Tahoma"/>
                <a:cs typeface="Tahoma"/>
              </a:rPr>
              <a:t>2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422127" y="2645365"/>
            <a:ext cx="224536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54990" marR="5080" indent="-542925">
              <a:lnSpc>
                <a:spcPct val="105300"/>
              </a:lnSpc>
              <a:spcBef>
                <a:spcPts val="100"/>
              </a:spcBef>
            </a:pPr>
            <a:r>
              <a:rPr dirty="0" sz="1900" spc="-130" b="1">
                <a:solidFill>
                  <a:srgbClr val="E4DFDE"/>
                </a:solidFill>
                <a:latin typeface="Tahoma"/>
                <a:cs typeface="Tahoma"/>
              </a:rPr>
              <a:t>Applications</a:t>
            </a:r>
            <a:r>
              <a:rPr dirty="0" sz="1900" spc="-175" b="1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900" spc="-85" b="1">
                <a:solidFill>
                  <a:srgbClr val="E4DFDE"/>
                </a:solidFill>
                <a:latin typeface="Tahoma"/>
                <a:cs typeface="Tahoma"/>
              </a:rPr>
              <a:t>of</a:t>
            </a:r>
            <a:r>
              <a:rPr dirty="0" sz="1900" spc="-95" b="1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900" spc="-80" b="1">
                <a:solidFill>
                  <a:srgbClr val="E4DFDE"/>
                </a:solidFill>
                <a:latin typeface="Tahoma"/>
                <a:cs typeface="Tahoma"/>
              </a:rPr>
              <a:t>Hand </a:t>
            </a:r>
            <a:r>
              <a:rPr dirty="0" sz="1900" spc="-130" b="1">
                <a:solidFill>
                  <a:srgbClr val="E4DFDE"/>
                </a:solidFill>
                <a:latin typeface="Tahoma"/>
                <a:cs typeface="Tahoma"/>
              </a:rPr>
              <a:t>Gesture</a:t>
            </a:r>
            <a:r>
              <a:rPr dirty="0" sz="1900" spc="-110" b="1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900" spc="-130" b="1">
                <a:solidFill>
                  <a:srgbClr val="E4DFDE"/>
                </a:solidFill>
                <a:latin typeface="Tahoma"/>
                <a:cs typeface="Tahoma"/>
              </a:rPr>
              <a:t>Control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630362" y="3426301"/>
            <a:ext cx="3033395" cy="1254125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algn="r" marL="99060" marR="5080" indent="-86995">
              <a:lnSpc>
                <a:spcPct val="134700"/>
              </a:lnSpc>
              <a:spcBef>
                <a:spcPts val="70"/>
              </a:spcBef>
            </a:pPr>
            <a:r>
              <a:rPr dirty="0" sz="1500" spc="-35">
                <a:solidFill>
                  <a:srgbClr val="E4DFDE"/>
                </a:solidFill>
                <a:latin typeface="Tahoma"/>
                <a:cs typeface="Tahoma"/>
              </a:rPr>
              <a:t>Hand</a:t>
            </a:r>
            <a:r>
              <a:rPr dirty="0" sz="1500" spc="-11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gesture</a:t>
            </a:r>
            <a:r>
              <a:rPr dirty="0" sz="1500" spc="-8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control</a:t>
            </a:r>
            <a:r>
              <a:rPr dirty="0" sz="1500" spc="-7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can</a:t>
            </a:r>
            <a:r>
              <a:rPr dirty="0" sz="1500" spc="-9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be</a:t>
            </a:r>
            <a:r>
              <a:rPr dirty="0" sz="1500" spc="-8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used</a:t>
            </a:r>
            <a:r>
              <a:rPr dirty="0" sz="1500" spc="-11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25">
                <a:solidFill>
                  <a:srgbClr val="E4DFDE"/>
                </a:solidFill>
                <a:latin typeface="Tahoma"/>
                <a:cs typeface="Tahoma"/>
              </a:rPr>
              <a:t>in a</a:t>
            </a:r>
            <a:r>
              <a:rPr dirty="0" sz="1500" spc="-14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wide</a:t>
            </a:r>
            <a:r>
              <a:rPr dirty="0" sz="1500" spc="-8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variety</a:t>
            </a:r>
            <a:r>
              <a:rPr dirty="0" sz="1500" spc="-14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of</a:t>
            </a:r>
            <a:r>
              <a:rPr dirty="0" sz="1500" spc="-12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applications,</a:t>
            </a:r>
            <a:r>
              <a:rPr dirty="0" sz="1500" spc="-14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20">
                <a:solidFill>
                  <a:srgbClr val="E4DFDE"/>
                </a:solidFill>
                <a:latin typeface="Tahoma"/>
                <a:cs typeface="Tahoma"/>
              </a:rPr>
              <a:t>from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controlling</a:t>
            </a:r>
            <a:r>
              <a:rPr dirty="0" sz="1500" spc="-7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home</a:t>
            </a:r>
            <a:r>
              <a:rPr dirty="0" sz="1500" spc="-6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entertainment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systems</a:t>
            </a:r>
            <a:r>
              <a:rPr dirty="0" sz="1500" spc="-11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to</a:t>
            </a:r>
            <a:r>
              <a:rPr dirty="0" sz="1500" spc="-14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piloting</a:t>
            </a:r>
            <a:r>
              <a:rPr dirty="0" sz="1500" spc="-114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drones.</a:t>
            </a:r>
            <a:endParaRPr sz="1500">
              <a:latin typeface="Tahoma"/>
              <a:cs typeface="Tahoma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5498008" y="4895850"/>
            <a:ext cx="1104900" cy="438150"/>
            <a:chOff x="5498008" y="4895850"/>
            <a:chExt cx="1104900" cy="438150"/>
          </a:xfrm>
        </p:grpSpPr>
        <p:sp>
          <p:nvSpPr>
            <p:cNvPr id="20" name="object 20" descr=""/>
            <p:cNvSpPr/>
            <p:nvPr/>
          </p:nvSpPr>
          <p:spPr>
            <a:xfrm>
              <a:off x="5936158" y="5095651"/>
              <a:ext cx="666750" cy="38100"/>
            </a:xfrm>
            <a:custGeom>
              <a:avLst/>
              <a:gdLst/>
              <a:ahLst/>
              <a:cxnLst/>
              <a:rect l="l" t="t" r="r" b="b"/>
              <a:pathLst>
                <a:path w="666750" h="38100">
                  <a:moveTo>
                    <a:pt x="666749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666749" y="0"/>
                  </a:lnTo>
                  <a:lnTo>
                    <a:pt x="666749" y="38099"/>
                  </a:lnTo>
                  <a:close/>
                </a:path>
              </a:pathLst>
            </a:custGeom>
            <a:solidFill>
              <a:srgbClr val="90080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5504035" y="4901877"/>
              <a:ext cx="426720" cy="426720"/>
            </a:xfrm>
            <a:custGeom>
              <a:avLst/>
              <a:gdLst/>
              <a:ahLst/>
              <a:cxnLst/>
              <a:rect l="l" t="t" r="r" b="b"/>
              <a:pathLst>
                <a:path w="426720" h="426720">
                  <a:moveTo>
                    <a:pt x="364145" y="426094"/>
                  </a:moveTo>
                  <a:lnTo>
                    <a:pt x="61949" y="426094"/>
                  </a:lnTo>
                  <a:lnTo>
                    <a:pt x="57637" y="425670"/>
                  </a:lnTo>
                  <a:lnTo>
                    <a:pt x="22498" y="409753"/>
                  </a:lnTo>
                  <a:lnTo>
                    <a:pt x="2123" y="376996"/>
                  </a:lnTo>
                  <a:lnTo>
                    <a:pt x="0" y="364145"/>
                  </a:lnTo>
                  <a:lnTo>
                    <a:pt x="0" y="359791"/>
                  </a:lnTo>
                  <a:lnTo>
                    <a:pt x="0" y="61949"/>
                  </a:lnTo>
                  <a:lnTo>
                    <a:pt x="13592" y="25847"/>
                  </a:lnTo>
                  <a:lnTo>
                    <a:pt x="44952" y="3380"/>
                  </a:lnTo>
                  <a:lnTo>
                    <a:pt x="61949" y="0"/>
                  </a:lnTo>
                  <a:lnTo>
                    <a:pt x="364145" y="0"/>
                  </a:lnTo>
                  <a:lnTo>
                    <a:pt x="400247" y="13592"/>
                  </a:lnTo>
                  <a:lnTo>
                    <a:pt x="422713" y="44952"/>
                  </a:lnTo>
                  <a:lnTo>
                    <a:pt x="426094" y="61949"/>
                  </a:lnTo>
                  <a:lnTo>
                    <a:pt x="426094" y="364145"/>
                  </a:lnTo>
                  <a:lnTo>
                    <a:pt x="412502" y="400247"/>
                  </a:lnTo>
                  <a:lnTo>
                    <a:pt x="381142" y="422713"/>
                  </a:lnTo>
                  <a:lnTo>
                    <a:pt x="368457" y="425670"/>
                  </a:lnTo>
                  <a:lnTo>
                    <a:pt x="364145" y="426094"/>
                  </a:lnTo>
                  <a:close/>
                </a:path>
              </a:pathLst>
            </a:custGeom>
            <a:solidFill>
              <a:srgbClr val="78070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5502770" y="4900612"/>
              <a:ext cx="428625" cy="428625"/>
            </a:xfrm>
            <a:custGeom>
              <a:avLst/>
              <a:gdLst/>
              <a:ahLst/>
              <a:cxnLst/>
              <a:rect l="l" t="t" r="r" b="b"/>
              <a:pathLst>
                <a:path w="428625" h="428625">
                  <a:moveTo>
                    <a:pt x="0" y="361057"/>
                  </a:moveTo>
                  <a:lnTo>
                    <a:pt x="0" y="67567"/>
                  </a:lnTo>
                  <a:lnTo>
                    <a:pt x="0" y="63131"/>
                  </a:lnTo>
                  <a:lnTo>
                    <a:pt x="432" y="58737"/>
                  </a:lnTo>
                  <a:lnTo>
                    <a:pt x="1298" y="54386"/>
                  </a:lnTo>
                  <a:lnTo>
                    <a:pt x="2163" y="50034"/>
                  </a:lnTo>
                  <a:lnTo>
                    <a:pt x="3445" y="45809"/>
                  </a:lnTo>
                  <a:lnTo>
                    <a:pt x="5143" y="41710"/>
                  </a:lnTo>
                  <a:lnTo>
                    <a:pt x="6841" y="37611"/>
                  </a:lnTo>
                  <a:lnTo>
                    <a:pt x="33718" y="8922"/>
                  </a:lnTo>
                  <a:lnTo>
                    <a:pt x="41710" y="5143"/>
                  </a:lnTo>
                  <a:lnTo>
                    <a:pt x="45809" y="3445"/>
                  </a:lnTo>
                  <a:lnTo>
                    <a:pt x="67567" y="0"/>
                  </a:lnTo>
                  <a:lnTo>
                    <a:pt x="361057" y="0"/>
                  </a:lnTo>
                  <a:lnTo>
                    <a:pt x="386914" y="5143"/>
                  </a:lnTo>
                  <a:lnTo>
                    <a:pt x="391012" y="6841"/>
                  </a:lnTo>
                  <a:lnTo>
                    <a:pt x="417237" y="30029"/>
                  </a:lnTo>
                  <a:lnTo>
                    <a:pt x="419702" y="33718"/>
                  </a:lnTo>
                  <a:lnTo>
                    <a:pt x="421783" y="37611"/>
                  </a:lnTo>
                  <a:lnTo>
                    <a:pt x="423481" y="41710"/>
                  </a:lnTo>
                  <a:lnTo>
                    <a:pt x="425179" y="45809"/>
                  </a:lnTo>
                  <a:lnTo>
                    <a:pt x="426461" y="50034"/>
                  </a:lnTo>
                  <a:lnTo>
                    <a:pt x="427326" y="54386"/>
                  </a:lnTo>
                  <a:lnTo>
                    <a:pt x="428192" y="58737"/>
                  </a:lnTo>
                  <a:lnTo>
                    <a:pt x="428624" y="63131"/>
                  </a:lnTo>
                  <a:lnTo>
                    <a:pt x="428624" y="67567"/>
                  </a:lnTo>
                  <a:lnTo>
                    <a:pt x="428624" y="361057"/>
                  </a:lnTo>
                  <a:lnTo>
                    <a:pt x="428624" y="365493"/>
                  </a:lnTo>
                  <a:lnTo>
                    <a:pt x="428192" y="369887"/>
                  </a:lnTo>
                  <a:lnTo>
                    <a:pt x="427326" y="374238"/>
                  </a:lnTo>
                  <a:lnTo>
                    <a:pt x="426461" y="378590"/>
                  </a:lnTo>
                  <a:lnTo>
                    <a:pt x="425179" y="382815"/>
                  </a:lnTo>
                  <a:lnTo>
                    <a:pt x="423481" y="386914"/>
                  </a:lnTo>
                  <a:lnTo>
                    <a:pt x="421783" y="391012"/>
                  </a:lnTo>
                  <a:lnTo>
                    <a:pt x="419702" y="394906"/>
                  </a:lnTo>
                  <a:lnTo>
                    <a:pt x="417237" y="398595"/>
                  </a:lnTo>
                  <a:lnTo>
                    <a:pt x="414772" y="402284"/>
                  </a:lnTo>
                  <a:lnTo>
                    <a:pt x="386914" y="423481"/>
                  </a:lnTo>
                  <a:lnTo>
                    <a:pt x="382815" y="425179"/>
                  </a:lnTo>
                  <a:lnTo>
                    <a:pt x="378590" y="426461"/>
                  </a:lnTo>
                  <a:lnTo>
                    <a:pt x="374238" y="427326"/>
                  </a:lnTo>
                  <a:lnTo>
                    <a:pt x="369887" y="428192"/>
                  </a:lnTo>
                  <a:lnTo>
                    <a:pt x="365493" y="428624"/>
                  </a:lnTo>
                  <a:lnTo>
                    <a:pt x="361057" y="428624"/>
                  </a:lnTo>
                  <a:lnTo>
                    <a:pt x="67567" y="428624"/>
                  </a:lnTo>
                  <a:lnTo>
                    <a:pt x="63131" y="428624"/>
                  </a:lnTo>
                  <a:lnTo>
                    <a:pt x="58737" y="428192"/>
                  </a:lnTo>
                  <a:lnTo>
                    <a:pt x="54386" y="427326"/>
                  </a:lnTo>
                  <a:lnTo>
                    <a:pt x="50034" y="426461"/>
                  </a:lnTo>
                  <a:lnTo>
                    <a:pt x="45809" y="425179"/>
                  </a:lnTo>
                  <a:lnTo>
                    <a:pt x="41710" y="423481"/>
                  </a:lnTo>
                  <a:lnTo>
                    <a:pt x="37611" y="421783"/>
                  </a:lnTo>
                  <a:lnTo>
                    <a:pt x="19790" y="408834"/>
                  </a:lnTo>
                  <a:lnTo>
                    <a:pt x="16653" y="405697"/>
                  </a:lnTo>
                  <a:lnTo>
                    <a:pt x="5143" y="386914"/>
                  </a:lnTo>
                  <a:lnTo>
                    <a:pt x="3445" y="382815"/>
                  </a:lnTo>
                  <a:lnTo>
                    <a:pt x="2163" y="378590"/>
                  </a:lnTo>
                  <a:lnTo>
                    <a:pt x="1298" y="374238"/>
                  </a:lnTo>
                  <a:lnTo>
                    <a:pt x="432" y="369887"/>
                  </a:lnTo>
                  <a:lnTo>
                    <a:pt x="0" y="365493"/>
                  </a:lnTo>
                  <a:lnTo>
                    <a:pt x="0" y="361057"/>
                  </a:lnTo>
                  <a:close/>
                </a:path>
              </a:pathLst>
            </a:custGeom>
            <a:ln w="9524">
              <a:solidFill>
                <a:srgbClr val="90080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5626099" y="4917725"/>
            <a:ext cx="179070" cy="3727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50" spc="-185" b="1">
                <a:solidFill>
                  <a:srgbClr val="E4DFDE"/>
                </a:solidFill>
                <a:latin typeface="Tahoma"/>
                <a:cs typeface="Tahoma"/>
              </a:rPr>
              <a:t>3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6763146" y="4927822"/>
            <a:ext cx="2940685" cy="23247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125" b="1">
                <a:solidFill>
                  <a:srgbClr val="E4DFDE"/>
                </a:solidFill>
                <a:latin typeface="Tahoma"/>
                <a:cs typeface="Tahoma"/>
              </a:rPr>
              <a:t>Current</a:t>
            </a:r>
            <a:r>
              <a:rPr dirty="0" sz="1900" spc="-155" b="1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900" spc="-35" b="1">
                <a:solidFill>
                  <a:srgbClr val="E4DFDE"/>
                </a:solidFill>
                <a:latin typeface="Tahoma"/>
                <a:cs typeface="Tahoma"/>
              </a:rPr>
              <a:t>Challenges</a:t>
            </a:r>
            <a:endParaRPr sz="1900">
              <a:latin typeface="Tahoma"/>
              <a:cs typeface="Tahoma"/>
            </a:endParaRPr>
          </a:p>
          <a:p>
            <a:pPr marL="12700" marR="5080">
              <a:lnSpc>
                <a:spcPct val="135000"/>
              </a:lnSpc>
              <a:spcBef>
                <a:spcPts val="1240"/>
              </a:spcBef>
            </a:pPr>
            <a:r>
              <a:rPr dirty="0" sz="1500" spc="-40">
                <a:solidFill>
                  <a:srgbClr val="E4DFDE"/>
                </a:solidFill>
                <a:latin typeface="Tahoma"/>
                <a:cs typeface="Tahoma"/>
              </a:rPr>
              <a:t>One</a:t>
            </a:r>
            <a:r>
              <a:rPr dirty="0" sz="1500" spc="-9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of</a:t>
            </a:r>
            <a:r>
              <a:rPr dirty="0" sz="1500" spc="-12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the</a:t>
            </a:r>
            <a:r>
              <a:rPr dirty="0" sz="1500" spc="-8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biggest</a:t>
            </a:r>
            <a:r>
              <a:rPr dirty="0" sz="1500" spc="-14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challenges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facing</a:t>
            </a:r>
            <a:r>
              <a:rPr dirty="0" sz="1500" spc="-8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30">
                <a:solidFill>
                  <a:srgbClr val="E4DFDE"/>
                </a:solidFill>
                <a:latin typeface="Tahoma"/>
                <a:cs typeface="Tahoma"/>
              </a:rPr>
              <a:t>hand</a:t>
            </a:r>
            <a:r>
              <a:rPr dirty="0" sz="1500" spc="-9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gesture</a:t>
            </a:r>
            <a:r>
              <a:rPr dirty="0" sz="1500" spc="-7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control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systems</a:t>
            </a:r>
            <a:r>
              <a:rPr dirty="0" sz="1500" spc="-8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is</a:t>
            </a:r>
            <a:r>
              <a:rPr dirty="0" sz="1500" spc="-7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the</a:t>
            </a:r>
            <a:r>
              <a:rPr dirty="0" sz="1500" spc="-8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need</a:t>
            </a:r>
            <a:r>
              <a:rPr dirty="0" sz="1500" spc="-10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for</a:t>
            </a:r>
            <a:r>
              <a:rPr dirty="0" sz="1500" spc="-14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precise</a:t>
            </a:r>
            <a:r>
              <a:rPr dirty="0" sz="1500" spc="-8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25">
                <a:solidFill>
                  <a:srgbClr val="E4DFDE"/>
                </a:solidFill>
                <a:latin typeface="Tahoma"/>
                <a:cs typeface="Tahoma"/>
              </a:rPr>
              <a:t>and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reliable</a:t>
            </a:r>
            <a:r>
              <a:rPr dirty="0" sz="1500" spc="-2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detection</a:t>
            </a:r>
            <a:r>
              <a:rPr dirty="0" sz="1500" spc="-3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of</a:t>
            </a:r>
            <a:r>
              <a:rPr dirty="0" sz="1500" spc="-6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20">
                <a:solidFill>
                  <a:srgbClr val="E4DFDE"/>
                </a:solidFill>
                <a:latin typeface="Tahoma"/>
                <a:cs typeface="Tahoma"/>
              </a:rPr>
              <a:t>hand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movements,</a:t>
            </a:r>
            <a:r>
              <a:rPr dirty="0" sz="1500" spc="-5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especially</a:t>
            </a:r>
            <a:r>
              <a:rPr dirty="0" sz="1500" spc="-5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in</a:t>
            </a:r>
            <a:r>
              <a:rPr dirty="0" sz="1500" spc="-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low-</a:t>
            </a:r>
            <a:r>
              <a:rPr dirty="0" sz="1500" spc="-20">
                <a:solidFill>
                  <a:srgbClr val="E4DFDE"/>
                </a:solidFill>
                <a:latin typeface="Tahoma"/>
                <a:cs typeface="Tahoma"/>
              </a:rPr>
              <a:t>light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environments.</a:t>
            </a:r>
            <a:endParaRPr sz="1500">
              <a:latin typeface="Tahoma"/>
              <a:cs typeface="Tahoma"/>
            </a:endParaRPr>
          </a:p>
        </p:txBody>
      </p:sp>
      <p:pic>
        <p:nvPicPr>
          <p:cNvPr id="25" name="object 25" descr="">
            <a:hlinkClick r:id="rId3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48494" y="7467091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29999" cy="10306049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0"/>
            <a:ext cx="11430000" cy="10306050"/>
          </a:xfrm>
          <a:custGeom>
            <a:avLst/>
            <a:gdLst/>
            <a:ahLst/>
            <a:cxnLst/>
            <a:rect l="l" t="t" r="r" b="b"/>
            <a:pathLst>
              <a:path w="11430000" h="10306050">
                <a:moveTo>
                  <a:pt x="0" y="0"/>
                </a:moveTo>
                <a:lnTo>
                  <a:pt x="11429998" y="0"/>
                </a:lnTo>
                <a:lnTo>
                  <a:pt x="11429998" y="10306049"/>
                </a:lnTo>
                <a:lnTo>
                  <a:pt x="0" y="10306049"/>
                </a:lnTo>
                <a:lnTo>
                  <a:pt x="0" y="0"/>
                </a:lnTo>
                <a:close/>
              </a:path>
            </a:pathLst>
          </a:custGeom>
          <a:solidFill>
            <a:srgbClr val="0C0C0C">
              <a:alpha val="748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4762" y="4762"/>
            <a:ext cx="11420475" cy="10301605"/>
          </a:xfrm>
          <a:custGeom>
            <a:avLst/>
            <a:gdLst/>
            <a:ahLst/>
            <a:cxnLst/>
            <a:rect l="l" t="t" r="r" b="b"/>
            <a:pathLst>
              <a:path w="11420475" h="10301605">
                <a:moveTo>
                  <a:pt x="0" y="0"/>
                </a:moveTo>
                <a:lnTo>
                  <a:pt x="11420473" y="0"/>
                </a:lnTo>
                <a:lnTo>
                  <a:pt x="11420473" y="10301286"/>
                </a:lnTo>
              </a:path>
              <a:path w="11420475" h="10301605">
                <a:moveTo>
                  <a:pt x="0" y="10301286"/>
                </a:moveTo>
                <a:lnTo>
                  <a:pt x="0" y="0"/>
                </a:lnTo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315"/>
              <a:t>Motivation</a:t>
            </a:r>
          </a:p>
        </p:txBody>
      </p:sp>
      <p:grpSp>
        <p:nvGrpSpPr>
          <p:cNvPr id="6" name="object 6" descr=""/>
          <p:cNvGrpSpPr/>
          <p:nvPr/>
        </p:nvGrpSpPr>
        <p:grpSpPr>
          <a:xfrm>
            <a:off x="1647825" y="1514475"/>
            <a:ext cx="9655175" cy="8670290"/>
            <a:chOff x="1647825" y="1514475"/>
            <a:chExt cx="9655175" cy="867029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7825" y="1514475"/>
              <a:ext cx="2514599" cy="156209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57700" y="1514475"/>
              <a:ext cx="2514599" cy="156209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67575" y="1514475"/>
              <a:ext cx="2524124" cy="156209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7825" y="5953125"/>
              <a:ext cx="2514599" cy="1562099"/>
            </a:xfrm>
            <a:prstGeom prst="rect">
              <a:avLst/>
            </a:prstGeom>
          </p:spPr>
        </p:pic>
        <p:pic>
          <p:nvPicPr>
            <p:cNvPr id="11" name="object 11" descr="">
              <a:hlinkClick r:id="rId7"/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48494" y="9765283"/>
              <a:ext cx="1754504" cy="419100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1630362" y="3283540"/>
            <a:ext cx="174498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5300"/>
              </a:lnSpc>
              <a:spcBef>
                <a:spcPts val="100"/>
              </a:spcBef>
            </a:pPr>
            <a:r>
              <a:rPr dirty="0" sz="1900" spc="-135" b="1">
                <a:solidFill>
                  <a:srgbClr val="FFFFFF"/>
                </a:solidFill>
                <a:latin typeface="Tahoma"/>
                <a:cs typeface="Tahoma"/>
              </a:rPr>
              <a:t>Frustrating</a:t>
            </a:r>
            <a:r>
              <a:rPr dirty="0" sz="1900" spc="-10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-120" b="1">
                <a:solidFill>
                  <a:srgbClr val="FFFFFF"/>
                </a:solidFill>
                <a:latin typeface="Tahoma"/>
                <a:cs typeface="Tahoma"/>
              </a:rPr>
              <a:t>User </a:t>
            </a:r>
            <a:r>
              <a:rPr dirty="0" sz="1900" spc="-10" b="1">
                <a:solidFill>
                  <a:srgbClr val="FFFFFF"/>
                </a:solidFill>
                <a:latin typeface="Tahoma"/>
                <a:cs typeface="Tahoma"/>
              </a:rPr>
              <a:t>Experiences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630362" y="4064476"/>
            <a:ext cx="2378075" cy="1254125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34700"/>
              </a:lnSpc>
              <a:spcBef>
                <a:spcPts val="70"/>
              </a:spcBef>
            </a:pPr>
            <a:r>
              <a:rPr dirty="0" sz="1500" spc="-65">
                <a:solidFill>
                  <a:srgbClr val="E4DFDE"/>
                </a:solidFill>
                <a:latin typeface="Tahoma"/>
                <a:cs typeface="Tahoma"/>
              </a:rPr>
              <a:t>Many</a:t>
            </a:r>
            <a:r>
              <a:rPr dirty="0" sz="1500" spc="-15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people</a:t>
            </a:r>
            <a:r>
              <a:rPr dirty="0" sz="1500" spc="-9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find</a:t>
            </a:r>
            <a:r>
              <a:rPr dirty="0" sz="1500" spc="-12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traditional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remote</a:t>
            </a:r>
            <a:r>
              <a:rPr dirty="0" sz="1500" spc="-6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controls</a:t>
            </a:r>
            <a:r>
              <a:rPr dirty="0" sz="1500" spc="-5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30">
                <a:solidFill>
                  <a:srgbClr val="E4DFDE"/>
                </a:solidFill>
                <a:latin typeface="Tahoma"/>
                <a:cs typeface="Tahoma"/>
              </a:rPr>
              <a:t>and</a:t>
            </a:r>
            <a:r>
              <a:rPr dirty="0" sz="1500" spc="-8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button-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based</a:t>
            </a:r>
            <a:r>
              <a:rPr dirty="0" sz="1500" spc="-7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interfaces</a:t>
            </a:r>
            <a:r>
              <a:rPr dirty="0" sz="1500" spc="-3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to</a:t>
            </a:r>
            <a:r>
              <a:rPr dirty="0" sz="1500" spc="-6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25">
                <a:solidFill>
                  <a:srgbClr val="E4DFDE"/>
                </a:solidFill>
                <a:latin typeface="Tahoma"/>
                <a:cs typeface="Tahoma"/>
              </a:rPr>
              <a:t>be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frustrating</a:t>
            </a:r>
            <a:r>
              <a:rPr dirty="0" sz="1500" spc="-12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30">
                <a:solidFill>
                  <a:srgbClr val="E4DFDE"/>
                </a:solidFill>
                <a:latin typeface="Tahoma"/>
                <a:cs typeface="Tahoma"/>
              </a:rPr>
              <a:t>and</a:t>
            </a:r>
            <a:r>
              <a:rPr dirty="0" sz="1500" spc="-14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unintuitive.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4441428" y="3283540"/>
            <a:ext cx="133731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5300"/>
              </a:lnSpc>
              <a:spcBef>
                <a:spcPts val="100"/>
              </a:spcBef>
            </a:pPr>
            <a:r>
              <a:rPr dirty="0" sz="1900" spc="-135" b="1">
                <a:solidFill>
                  <a:srgbClr val="FFFFFF"/>
                </a:solidFill>
                <a:latin typeface="Tahoma"/>
                <a:cs typeface="Tahoma"/>
              </a:rPr>
              <a:t>Inaccessible </a:t>
            </a:r>
            <a:r>
              <a:rPr dirty="0" sz="1900" spc="-70" b="1">
                <a:solidFill>
                  <a:srgbClr val="FFFFFF"/>
                </a:solidFill>
                <a:latin typeface="Tahoma"/>
                <a:cs typeface="Tahoma"/>
              </a:rPr>
              <a:t>Technology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441428" y="4064476"/>
            <a:ext cx="2395220" cy="156845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5080">
              <a:lnSpc>
                <a:spcPct val="135400"/>
              </a:lnSpc>
              <a:spcBef>
                <a:spcPts val="60"/>
              </a:spcBef>
            </a:pPr>
            <a:r>
              <a:rPr dirty="0" sz="1500" spc="-65">
                <a:solidFill>
                  <a:srgbClr val="E4DFDE"/>
                </a:solidFill>
                <a:latin typeface="Tahoma"/>
                <a:cs typeface="Tahoma"/>
              </a:rPr>
              <a:t>Many</a:t>
            </a:r>
            <a:r>
              <a:rPr dirty="0" sz="1500" spc="-15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people</a:t>
            </a:r>
            <a:r>
              <a:rPr dirty="0" sz="1500" spc="-10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with</a:t>
            </a:r>
            <a:r>
              <a:rPr dirty="0" sz="1500" spc="-12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disabilities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or</a:t>
            </a:r>
            <a:r>
              <a:rPr dirty="0" sz="1500" spc="-10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mobility</a:t>
            </a:r>
            <a:r>
              <a:rPr dirty="0" sz="1500" spc="-9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issues</a:t>
            </a:r>
            <a:r>
              <a:rPr dirty="0" sz="1500" spc="-3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20">
                <a:solidFill>
                  <a:srgbClr val="E4DFDE"/>
                </a:solidFill>
                <a:latin typeface="Tahoma"/>
                <a:cs typeface="Tahoma"/>
              </a:rPr>
              <a:t>find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traditional</a:t>
            </a:r>
            <a:r>
              <a:rPr dirty="0" sz="1500" spc="-2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interfaces</a:t>
            </a:r>
            <a:r>
              <a:rPr dirty="0" sz="1500" spc="-2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to</a:t>
            </a:r>
            <a:r>
              <a:rPr dirty="0" sz="1500" spc="-5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25">
                <a:solidFill>
                  <a:srgbClr val="E4DFDE"/>
                </a:solidFill>
                <a:latin typeface="Tahoma"/>
                <a:cs typeface="Tahoma"/>
              </a:rPr>
              <a:t>be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inaccessible</a:t>
            </a:r>
            <a:r>
              <a:rPr dirty="0" sz="1500" spc="15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or</a:t>
            </a:r>
            <a:r>
              <a:rPr dirty="0" sz="1500" spc="6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difficult</a:t>
            </a:r>
            <a:r>
              <a:rPr dirty="0" sz="1500" spc="6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25">
                <a:solidFill>
                  <a:srgbClr val="E4DFDE"/>
                </a:solidFill>
                <a:latin typeface="Tahoma"/>
                <a:cs typeface="Tahoma"/>
              </a:rPr>
              <a:t>to </a:t>
            </a:r>
            <a:r>
              <a:rPr dirty="0" sz="1500" spc="-20">
                <a:solidFill>
                  <a:srgbClr val="E4DFDE"/>
                </a:solidFill>
                <a:latin typeface="Tahoma"/>
                <a:cs typeface="Tahoma"/>
              </a:rPr>
              <a:t>use.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252493" y="3299047"/>
            <a:ext cx="2023745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155" b="1">
                <a:solidFill>
                  <a:srgbClr val="FFFFFF"/>
                </a:solidFill>
                <a:latin typeface="Tahoma"/>
                <a:cs typeface="Tahoma"/>
              </a:rPr>
              <a:t>Natural</a:t>
            </a:r>
            <a:r>
              <a:rPr dirty="0" sz="1900" spc="-140" b="1">
                <a:solidFill>
                  <a:srgbClr val="FFFFFF"/>
                </a:solidFill>
                <a:latin typeface="Tahoma"/>
                <a:cs typeface="Tahoma"/>
              </a:rPr>
              <a:t> Interaction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252493" y="3750151"/>
            <a:ext cx="2515235" cy="1882775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 marR="5080">
              <a:lnSpc>
                <a:spcPct val="135000"/>
              </a:lnSpc>
              <a:spcBef>
                <a:spcPts val="140"/>
              </a:spcBef>
            </a:pPr>
            <a:r>
              <a:rPr dirty="0" sz="1500" spc="-35">
                <a:solidFill>
                  <a:srgbClr val="E4DFDE"/>
                </a:solidFill>
                <a:latin typeface="Tahoma"/>
                <a:cs typeface="Tahoma"/>
              </a:rPr>
              <a:t>Hand</a:t>
            </a:r>
            <a:r>
              <a:rPr dirty="0" sz="1500" spc="-10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gesture</a:t>
            </a:r>
            <a:r>
              <a:rPr dirty="0" sz="1500" spc="-7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control</a:t>
            </a:r>
            <a:r>
              <a:rPr dirty="0" sz="1500" spc="-6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offers</a:t>
            </a:r>
            <a:r>
              <a:rPr dirty="0" sz="1500" spc="-6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50">
                <a:solidFill>
                  <a:srgbClr val="E4DFDE"/>
                </a:solidFill>
                <a:latin typeface="Tahoma"/>
                <a:cs typeface="Tahoma"/>
              </a:rPr>
              <a:t>a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more</a:t>
            </a:r>
            <a:r>
              <a:rPr dirty="0" sz="1500" spc="-11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25">
                <a:solidFill>
                  <a:srgbClr val="E4DFDE"/>
                </a:solidFill>
                <a:latin typeface="Tahoma"/>
                <a:cs typeface="Tahoma"/>
              </a:rPr>
              <a:t>natural</a:t>
            </a:r>
            <a:r>
              <a:rPr dirty="0" sz="1500" spc="-9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30">
                <a:solidFill>
                  <a:srgbClr val="E4DFDE"/>
                </a:solidFill>
                <a:latin typeface="Tahoma"/>
                <a:cs typeface="Tahoma"/>
              </a:rPr>
              <a:t>and</a:t>
            </a:r>
            <a:r>
              <a:rPr dirty="0" sz="1500" spc="-13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intuitive</a:t>
            </a:r>
            <a:r>
              <a:rPr dirty="0" sz="1500" spc="-10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25">
                <a:solidFill>
                  <a:srgbClr val="E4DFDE"/>
                </a:solidFill>
                <a:latin typeface="Tahoma"/>
                <a:cs typeface="Tahoma"/>
              </a:rPr>
              <a:t>way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of</a:t>
            </a:r>
            <a:r>
              <a:rPr dirty="0" sz="1500" spc="-8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interacting</a:t>
            </a:r>
            <a:r>
              <a:rPr dirty="0" sz="1500" spc="-5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20">
                <a:solidFill>
                  <a:srgbClr val="E4DFDE"/>
                </a:solidFill>
                <a:latin typeface="Tahoma"/>
                <a:cs typeface="Tahoma"/>
              </a:rPr>
              <a:t>with</a:t>
            </a:r>
            <a:r>
              <a:rPr dirty="0" sz="1500" spc="50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technology,</a:t>
            </a:r>
            <a:r>
              <a:rPr dirty="0" sz="1500" spc="-114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which</a:t>
            </a:r>
            <a:r>
              <a:rPr dirty="0" sz="1500" spc="-7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can</a:t>
            </a:r>
            <a:r>
              <a:rPr dirty="0" sz="1500" spc="-7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20">
                <a:solidFill>
                  <a:srgbClr val="E4DFDE"/>
                </a:solidFill>
                <a:latin typeface="Tahoma"/>
                <a:cs typeface="Tahoma"/>
              </a:rPr>
              <a:t>make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tasks</a:t>
            </a:r>
            <a:r>
              <a:rPr dirty="0" sz="1500" spc="-6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easier</a:t>
            </a:r>
            <a:r>
              <a:rPr dirty="0" sz="1500" spc="-12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30">
                <a:solidFill>
                  <a:srgbClr val="E4DFDE"/>
                </a:solidFill>
                <a:latin typeface="Tahoma"/>
                <a:cs typeface="Tahoma"/>
              </a:rPr>
              <a:t>and</a:t>
            </a:r>
            <a:r>
              <a:rPr dirty="0" sz="1500" spc="-9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20">
                <a:solidFill>
                  <a:srgbClr val="E4DFDE"/>
                </a:solidFill>
                <a:latin typeface="Tahoma"/>
                <a:cs typeface="Tahoma"/>
              </a:rPr>
              <a:t>more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enjoyable.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630362" y="7737696"/>
            <a:ext cx="2444115" cy="20199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170" b="1">
                <a:solidFill>
                  <a:srgbClr val="FFFFFF"/>
                </a:solidFill>
                <a:latin typeface="Tahoma"/>
                <a:cs typeface="Tahoma"/>
              </a:rPr>
              <a:t>Fun</a:t>
            </a:r>
            <a:r>
              <a:rPr dirty="0" sz="1900" spc="-14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-165" b="1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1900" spc="-1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-30" b="1">
                <a:solidFill>
                  <a:srgbClr val="FFFFFF"/>
                </a:solidFill>
                <a:latin typeface="Tahoma"/>
                <a:cs typeface="Tahoma"/>
              </a:rPr>
              <a:t>Engaging</a:t>
            </a:r>
            <a:endParaRPr sz="1900">
              <a:latin typeface="Tahoma"/>
              <a:cs typeface="Tahoma"/>
            </a:endParaRPr>
          </a:p>
          <a:p>
            <a:pPr marL="12700" marR="5080">
              <a:lnSpc>
                <a:spcPct val="134400"/>
              </a:lnSpc>
              <a:spcBef>
                <a:spcPts val="1330"/>
              </a:spcBef>
            </a:pPr>
            <a:r>
              <a:rPr dirty="0" sz="1500" spc="-35">
                <a:solidFill>
                  <a:srgbClr val="E4DFDE"/>
                </a:solidFill>
                <a:latin typeface="Tahoma"/>
                <a:cs typeface="Tahoma"/>
              </a:rPr>
              <a:t>Hand</a:t>
            </a:r>
            <a:r>
              <a:rPr dirty="0" sz="1500" spc="-9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gesture</a:t>
            </a:r>
            <a:r>
              <a:rPr dirty="0" sz="1500" spc="-7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control</a:t>
            </a:r>
            <a:r>
              <a:rPr dirty="0" sz="1500" spc="-5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is</a:t>
            </a:r>
            <a:r>
              <a:rPr dirty="0" sz="1500" spc="-6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20">
                <a:solidFill>
                  <a:srgbClr val="E4DFDE"/>
                </a:solidFill>
                <a:latin typeface="Tahoma"/>
                <a:cs typeface="Tahoma"/>
              </a:rPr>
              <a:t>often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more</a:t>
            </a:r>
            <a:r>
              <a:rPr dirty="0" sz="1500" spc="-14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fun</a:t>
            </a:r>
            <a:r>
              <a:rPr dirty="0" sz="1500" spc="-15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30">
                <a:solidFill>
                  <a:srgbClr val="E4DFDE"/>
                </a:solidFill>
                <a:latin typeface="Tahoma"/>
                <a:cs typeface="Tahoma"/>
              </a:rPr>
              <a:t>and</a:t>
            </a:r>
            <a:r>
              <a:rPr dirty="0" sz="1500" spc="-16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engaging</a:t>
            </a:r>
            <a:r>
              <a:rPr dirty="0" sz="1500" spc="-14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20">
                <a:solidFill>
                  <a:srgbClr val="E4DFDE"/>
                </a:solidFill>
                <a:latin typeface="Tahoma"/>
                <a:cs typeface="Tahoma"/>
              </a:rPr>
              <a:t>than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traditional</a:t>
            </a:r>
            <a:r>
              <a:rPr dirty="0" sz="1500" spc="2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interfaces,</a:t>
            </a:r>
            <a:r>
              <a:rPr dirty="0" sz="1500" spc="-5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20">
                <a:solidFill>
                  <a:srgbClr val="E4DFDE"/>
                </a:solidFill>
                <a:latin typeface="Tahoma"/>
                <a:cs typeface="Tahoma"/>
              </a:rPr>
              <a:t>which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can</a:t>
            </a:r>
            <a:r>
              <a:rPr dirty="0" sz="1500" spc="-10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make</a:t>
            </a:r>
            <a:r>
              <a:rPr dirty="0" sz="1500" spc="-9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using</a:t>
            </a:r>
            <a:r>
              <a:rPr dirty="0" sz="1500" spc="-10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technology</a:t>
            </a:r>
            <a:r>
              <a:rPr dirty="0" sz="1500" spc="-14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50">
                <a:solidFill>
                  <a:srgbClr val="E4DFDE"/>
                </a:solidFill>
                <a:latin typeface="Tahoma"/>
                <a:cs typeface="Tahoma"/>
              </a:rPr>
              <a:t>a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more</a:t>
            </a:r>
            <a:r>
              <a:rPr dirty="0" sz="1500" spc="-13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20">
                <a:solidFill>
                  <a:srgbClr val="E4DFDE"/>
                </a:solidFill>
                <a:latin typeface="Tahoma"/>
                <a:cs typeface="Tahoma"/>
              </a:rPr>
              <a:t>enjoyable</a:t>
            </a:r>
            <a:r>
              <a:rPr dirty="0" sz="1500" spc="-12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experience.</a:t>
            </a:r>
            <a:endParaRPr sz="1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29999" cy="9067799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0"/>
            <a:ext cx="11430000" cy="9067800"/>
          </a:xfrm>
          <a:custGeom>
            <a:avLst/>
            <a:gdLst/>
            <a:ahLst/>
            <a:cxnLst/>
            <a:rect l="l" t="t" r="r" b="b"/>
            <a:pathLst>
              <a:path w="11430000" h="9067800">
                <a:moveTo>
                  <a:pt x="11429999" y="9067799"/>
                </a:moveTo>
                <a:lnTo>
                  <a:pt x="0" y="9067799"/>
                </a:lnTo>
                <a:lnTo>
                  <a:pt x="0" y="0"/>
                </a:lnTo>
                <a:lnTo>
                  <a:pt x="11429999" y="0"/>
                </a:lnTo>
                <a:lnTo>
                  <a:pt x="11429999" y="9067799"/>
                </a:lnTo>
                <a:close/>
              </a:path>
            </a:pathLst>
          </a:custGeom>
          <a:solidFill>
            <a:srgbClr val="0C0C0C">
              <a:alpha val="748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4762" y="4762"/>
            <a:ext cx="11420475" cy="9058275"/>
          </a:xfrm>
          <a:custGeom>
            <a:avLst/>
            <a:gdLst/>
            <a:ahLst/>
            <a:cxnLst/>
            <a:rect l="l" t="t" r="r" b="b"/>
            <a:pathLst>
              <a:path w="11420475" h="9058275">
                <a:moveTo>
                  <a:pt x="0" y="0"/>
                </a:moveTo>
                <a:lnTo>
                  <a:pt x="11420474" y="0"/>
                </a:lnTo>
                <a:lnTo>
                  <a:pt x="11420474" y="9058274"/>
                </a:lnTo>
                <a:lnTo>
                  <a:pt x="0" y="905827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10604" y="533844"/>
            <a:ext cx="4591685" cy="1204595"/>
          </a:xfrm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12700" marR="5080">
              <a:lnSpc>
                <a:spcPts val="4730"/>
              </a:lnSpc>
              <a:spcBef>
                <a:spcPts val="20"/>
              </a:spcBef>
            </a:pPr>
            <a:r>
              <a:rPr dirty="0" spc="-365"/>
              <a:t>Innovation</a:t>
            </a:r>
            <a:r>
              <a:rPr dirty="0" spc="-310"/>
              <a:t> </a:t>
            </a:r>
            <a:r>
              <a:rPr dirty="0" spc="-434"/>
              <a:t>Idea</a:t>
            </a:r>
            <a:r>
              <a:rPr dirty="0" spc="-380"/>
              <a:t> </a:t>
            </a:r>
            <a:r>
              <a:rPr dirty="0" spc="-195"/>
              <a:t>of</a:t>
            </a:r>
            <a:r>
              <a:rPr dirty="0" spc="-345"/>
              <a:t> </a:t>
            </a:r>
            <a:r>
              <a:rPr dirty="0" spc="-175"/>
              <a:t>the </a:t>
            </a:r>
            <a:r>
              <a:rPr dirty="0" spc="-100"/>
              <a:t>Project</a:t>
            </a:r>
          </a:p>
        </p:txBody>
      </p:sp>
      <p:grpSp>
        <p:nvGrpSpPr>
          <p:cNvPr id="6" name="object 6" descr=""/>
          <p:cNvGrpSpPr/>
          <p:nvPr/>
        </p:nvGrpSpPr>
        <p:grpSpPr>
          <a:xfrm>
            <a:off x="723899" y="2181224"/>
            <a:ext cx="438150" cy="428625"/>
            <a:chOff x="723899" y="2181224"/>
            <a:chExt cx="438150" cy="428625"/>
          </a:xfrm>
        </p:grpSpPr>
        <p:sp>
          <p:nvSpPr>
            <p:cNvPr id="7" name="object 7" descr=""/>
            <p:cNvSpPr/>
            <p:nvPr/>
          </p:nvSpPr>
          <p:spPr>
            <a:xfrm>
              <a:off x="729927" y="2187252"/>
              <a:ext cx="426720" cy="417195"/>
            </a:xfrm>
            <a:custGeom>
              <a:avLst/>
              <a:gdLst/>
              <a:ahLst/>
              <a:cxnLst/>
              <a:rect l="l" t="t" r="r" b="b"/>
              <a:pathLst>
                <a:path w="426719" h="417194">
                  <a:moveTo>
                    <a:pt x="364145" y="416569"/>
                  </a:moveTo>
                  <a:lnTo>
                    <a:pt x="61949" y="416569"/>
                  </a:lnTo>
                  <a:lnTo>
                    <a:pt x="57637" y="416145"/>
                  </a:lnTo>
                  <a:lnTo>
                    <a:pt x="22497" y="400228"/>
                  </a:lnTo>
                  <a:lnTo>
                    <a:pt x="2123" y="367471"/>
                  </a:lnTo>
                  <a:lnTo>
                    <a:pt x="0" y="354620"/>
                  </a:lnTo>
                  <a:lnTo>
                    <a:pt x="0" y="350266"/>
                  </a:lnTo>
                  <a:lnTo>
                    <a:pt x="0" y="61949"/>
                  </a:lnTo>
                  <a:lnTo>
                    <a:pt x="13592" y="25847"/>
                  </a:lnTo>
                  <a:lnTo>
                    <a:pt x="44951" y="3380"/>
                  </a:lnTo>
                  <a:lnTo>
                    <a:pt x="61949" y="0"/>
                  </a:lnTo>
                  <a:lnTo>
                    <a:pt x="364145" y="0"/>
                  </a:lnTo>
                  <a:lnTo>
                    <a:pt x="400247" y="13592"/>
                  </a:lnTo>
                  <a:lnTo>
                    <a:pt x="422713" y="44951"/>
                  </a:lnTo>
                  <a:lnTo>
                    <a:pt x="426094" y="61949"/>
                  </a:lnTo>
                  <a:lnTo>
                    <a:pt x="426094" y="354620"/>
                  </a:lnTo>
                  <a:lnTo>
                    <a:pt x="412501" y="390722"/>
                  </a:lnTo>
                  <a:lnTo>
                    <a:pt x="381142" y="413188"/>
                  </a:lnTo>
                  <a:lnTo>
                    <a:pt x="368457" y="416145"/>
                  </a:lnTo>
                  <a:lnTo>
                    <a:pt x="364145" y="416569"/>
                  </a:lnTo>
                  <a:close/>
                </a:path>
              </a:pathLst>
            </a:custGeom>
            <a:solidFill>
              <a:srgbClr val="78070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728662" y="2185987"/>
              <a:ext cx="428625" cy="419100"/>
            </a:xfrm>
            <a:custGeom>
              <a:avLst/>
              <a:gdLst/>
              <a:ahLst/>
              <a:cxnLst/>
              <a:rect l="l" t="t" r="r" b="b"/>
              <a:pathLst>
                <a:path w="428625" h="419100">
                  <a:moveTo>
                    <a:pt x="0" y="351532"/>
                  </a:moveTo>
                  <a:lnTo>
                    <a:pt x="0" y="67567"/>
                  </a:lnTo>
                  <a:lnTo>
                    <a:pt x="0" y="63131"/>
                  </a:lnTo>
                  <a:lnTo>
                    <a:pt x="432" y="58737"/>
                  </a:lnTo>
                  <a:lnTo>
                    <a:pt x="1298" y="54385"/>
                  </a:lnTo>
                  <a:lnTo>
                    <a:pt x="2163" y="50034"/>
                  </a:lnTo>
                  <a:lnTo>
                    <a:pt x="3445" y="45809"/>
                  </a:lnTo>
                  <a:lnTo>
                    <a:pt x="5143" y="41710"/>
                  </a:lnTo>
                  <a:lnTo>
                    <a:pt x="6841" y="37611"/>
                  </a:lnTo>
                  <a:lnTo>
                    <a:pt x="8922" y="33717"/>
                  </a:lnTo>
                  <a:lnTo>
                    <a:pt x="11387" y="30028"/>
                  </a:lnTo>
                  <a:lnTo>
                    <a:pt x="13851" y="26340"/>
                  </a:lnTo>
                  <a:lnTo>
                    <a:pt x="16652" y="22927"/>
                  </a:lnTo>
                  <a:lnTo>
                    <a:pt x="19790" y="19790"/>
                  </a:lnTo>
                  <a:lnTo>
                    <a:pt x="22927" y="16652"/>
                  </a:lnTo>
                  <a:lnTo>
                    <a:pt x="26340" y="13851"/>
                  </a:lnTo>
                  <a:lnTo>
                    <a:pt x="30029" y="11387"/>
                  </a:lnTo>
                  <a:lnTo>
                    <a:pt x="33718" y="8922"/>
                  </a:lnTo>
                  <a:lnTo>
                    <a:pt x="63131" y="0"/>
                  </a:lnTo>
                  <a:lnTo>
                    <a:pt x="67568" y="0"/>
                  </a:lnTo>
                  <a:lnTo>
                    <a:pt x="361057" y="0"/>
                  </a:lnTo>
                  <a:lnTo>
                    <a:pt x="365493" y="0"/>
                  </a:lnTo>
                  <a:lnTo>
                    <a:pt x="369887" y="432"/>
                  </a:lnTo>
                  <a:lnTo>
                    <a:pt x="398595" y="11387"/>
                  </a:lnTo>
                  <a:lnTo>
                    <a:pt x="402284" y="13851"/>
                  </a:lnTo>
                  <a:lnTo>
                    <a:pt x="423481" y="41710"/>
                  </a:lnTo>
                  <a:lnTo>
                    <a:pt x="425179" y="45809"/>
                  </a:lnTo>
                  <a:lnTo>
                    <a:pt x="428625" y="67567"/>
                  </a:lnTo>
                  <a:lnTo>
                    <a:pt x="428625" y="351532"/>
                  </a:lnTo>
                  <a:lnTo>
                    <a:pt x="417237" y="389070"/>
                  </a:lnTo>
                  <a:lnTo>
                    <a:pt x="398595" y="407712"/>
                  </a:lnTo>
                  <a:lnTo>
                    <a:pt x="394906" y="410176"/>
                  </a:lnTo>
                  <a:lnTo>
                    <a:pt x="361057" y="419099"/>
                  </a:lnTo>
                  <a:lnTo>
                    <a:pt x="67568" y="419099"/>
                  </a:lnTo>
                  <a:lnTo>
                    <a:pt x="30029" y="407712"/>
                  </a:lnTo>
                  <a:lnTo>
                    <a:pt x="26340" y="405247"/>
                  </a:lnTo>
                  <a:lnTo>
                    <a:pt x="3445" y="373289"/>
                  </a:lnTo>
                  <a:lnTo>
                    <a:pt x="1298" y="364713"/>
                  </a:lnTo>
                  <a:lnTo>
                    <a:pt x="432" y="360362"/>
                  </a:lnTo>
                  <a:lnTo>
                    <a:pt x="0" y="355968"/>
                  </a:lnTo>
                  <a:lnTo>
                    <a:pt x="0" y="351532"/>
                  </a:lnTo>
                  <a:close/>
                </a:path>
              </a:pathLst>
            </a:custGeom>
            <a:ln w="9524">
              <a:solidFill>
                <a:srgbClr val="90080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875208" y="2193575"/>
            <a:ext cx="127635" cy="3727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50" spc="-700" b="1">
                <a:solidFill>
                  <a:srgbClr val="E4DFDE"/>
                </a:solidFill>
                <a:latin typeface="Tahoma"/>
                <a:cs typeface="Tahoma"/>
              </a:rPr>
              <a:t>1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337468" y="2232247"/>
            <a:ext cx="5041900" cy="10960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160" b="1">
                <a:solidFill>
                  <a:srgbClr val="E4DFDE"/>
                </a:solidFill>
                <a:latin typeface="Tahoma"/>
                <a:cs typeface="Tahoma"/>
              </a:rPr>
              <a:t>Revolutionary</a:t>
            </a:r>
            <a:r>
              <a:rPr dirty="0" sz="1900" spc="-105" b="1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900" spc="-40" b="1">
                <a:solidFill>
                  <a:srgbClr val="E4DFDE"/>
                </a:solidFill>
                <a:latin typeface="Tahoma"/>
                <a:cs typeface="Tahoma"/>
              </a:rPr>
              <a:t>Technology</a:t>
            </a:r>
            <a:endParaRPr sz="1900">
              <a:latin typeface="Tahoma"/>
              <a:cs typeface="Tahoma"/>
            </a:endParaRPr>
          </a:p>
          <a:p>
            <a:pPr marL="12700" marR="5080">
              <a:lnSpc>
                <a:spcPct val="137500"/>
              </a:lnSpc>
              <a:spcBef>
                <a:spcPts val="1195"/>
              </a:spcBef>
            </a:pPr>
            <a:r>
              <a:rPr dirty="0" sz="1500" spc="-35">
                <a:solidFill>
                  <a:srgbClr val="E4DFDE"/>
                </a:solidFill>
                <a:latin typeface="Tahoma"/>
                <a:cs typeface="Tahoma"/>
              </a:rPr>
              <a:t>Hand</a:t>
            </a:r>
            <a:r>
              <a:rPr dirty="0" sz="1500" spc="-9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gesture</a:t>
            </a:r>
            <a:r>
              <a:rPr dirty="0" sz="1500" spc="-6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control</a:t>
            </a:r>
            <a:r>
              <a:rPr dirty="0" sz="1500" spc="-4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is</a:t>
            </a:r>
            <a:r>
              <a:rPr dirty="0" sz="1500" spc="-5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25">
                <a:solidFill>
                  <a:srgbClr val="E4DFDE"/>
                </a:solidFill>
                <a:latin typeface="Tahoma"/>
                <a:cs typeface="Tahoma"/>
              </a:rPr>
              <a:t>a</a:t>
            </a:r>
            <a:r>
              <a:rPr dirty="0" sz="1500" spc="-11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cutting-edge</a:t>
            </a:r>
            <a:r>
              <a:rPr dirty="0" sz="1500" spc="-6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technology</a:t>
            </a:r>
            <a:r>
              <a:rPr dirty="0" sz="1500" spc="-114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that</a:t>
            </a:r>
            <a:r>
              <a:rPr dirty="0" sz="1500" spc="-114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25">
                <a:solidFill>
                  <a:srgbClr val="E4DFDE"/>
                </a:solidFill>
                <a:latin typeface="Tahoma"/>
                <a:cs typeface="Tahoma"/>
              </a:rPr>
              <a:t>is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poised</a:t>
            </a:r>
            <a:r>
              <a:rPr dirty="0" sz="1500" spc="-11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to</a:t>
            </a:r>
            <a:r>
              <a:rPr dirty="0" sz="1500" spc="-11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revolutionize</a:t>
            </a:r>
            <a:r>
              <a:rPr dirty="0" sz="1500" spc="-8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the</a:t>
            </a:r>
            <a:r>
              <a:rPr dirty="0" sz="1500" spc="-8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40">
                <a:solidFill>
                  <a:srgbClr val="E4DFDE"/>
                </a:solidFill>
                <a:latin typeface="Tahoma"/>
                <a:cs typeface="Tahoma"/>
              </a:rPr>
              <a:t>way</a:t>
            </a:r>
            <a:r>
              <a:rPr dirty="0" sz="1500" spc="-13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we</a:t>
            </a:r>
            <a:r>
              <a:rPr dirty="0" sz="1500" spc="-8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interact</a:t>
            </a:r>
            <a:r>
              <a:rPr dirty="0" sz="1500" spc="-14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with</a:t>
            </a:r>
            <a:r>
              <a:rPr dirty="0" sz="1500" spc="-10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our</a:t>
            </a:r>
            <a:r>
              <a:rPr dirty="0" sz="1500" spc="-14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devices.</a:t>
            </a:r>
            <a:endParaRPr sz="1500">
              <a:latin typeface="Tahoma"/>
              <a:cs typeface="Tahoma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723899" y="3695699"/>
            <a:ext cx="438150" cy="438150"/>
            <a:chOff x="723899" y="3695699"/>
            <a:chExt cx="438150" cy="438150"/>
          </a:xfrm>
        </p:grpSpPr>
        <p:sp>
          <p:nvSpPr>
            <p:cNvPr id="12" name="object 12" descr=""/>
            <p:cNvSpPr/>
            <p:nvPr/>
          </p:nvSpPr>
          <p:spPr>
            <a:xfrm>
              <a:off x="729927" y="3701727"/>
              <a:ext cx="426720" cy="426720"/>
            </a:xfrm>
            <a:custGeom>
              <a:avLst/>
              <a:gdLst/>
              <a:ahLst/>
              <a:cxnLst/>
              <a:rect l="l" t="t" r="r" b="b"/>
              <a:pathLst>
                <a:path w="426719" h="426720">
                  <a:moveTo>
                    <a:pt x="364145" y="426094"/>
                  </a:moveTo>
                  <a:lnTo>
                    <a:pt x="61949" y="426094"/>
                  </a:lnTo>
                  <a:lnTo>
                    <a:pt x="57637" y="425669"/>
                  </a:lnTo>
                  <a:lnTo>
                    <a:pt x="22497" y="409753"/>
                  </a:lnTo>
                  <a:lnTo>
                    <a:pt x="2123" y="376996"/>
                  </a:lnTo>
                  <a:lnTo>
                    <a:pt x="0" y="364145"/>
                  </a:lnTo>
                  <a:lnTo>
                    <a:pt x="0" y="359791"/>
                  </a:lnTo>
                  <a:lnTo>
                    <a:pt x="0" y="61949"/>
                  </a:lnTo>
                  <a:lnTo>
                    <a:pt x="13592" y="25847"/>
                  </a:lnTo>
                  <a:lnTo>
                    <a:pt x="44951" y="3380"/>
                  </a:lnTo>
                  <a:lnTo>
                    <a:pt x="61949" y="0"/>
                  </a:lnTo>
                  <a:lnTo>
                    <a:pt x="364145" y="0"/>
                  </a:lnTo>
                  <a:lnTo>
                    <a:pt x="400247" y="13592"/>
                  </a:lnTo>
                  <a:lnTo>
                    <a:pt x="422713" y="44951"/>
                  </a:lnTo>
                  <a:lnTo>
                    <a:pt x="426094" y="61949"/>
                  </a:lnTo>
                  <a:lnTo>
                    <a:pt x="426094" y="364145"/>
                  </a:lnTo>
                  <a:lnTo>
                    <a:pt x="412501" y="400247"/>
                  </a:lnTo>
                  <a:lnTo>
                    <a:pt x="381142" y="422713"/>
                  </a:lnTo>
                  <a:lnTo>
                    <a:pt x="368457" y="425669"/>
                  </a:lnTo>
                  <a:lnTo>
                    <a:pt x="364145" y="426094"/>
                  </a:lnTo>
                  <a:close/>
                </a:path>
              </a:pathLst>
            </a:custGeom>
            <a:solidFill>
              <a:srgbClr val="78070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728662" y="3700462"/>
              <a:ext cx="428625" cy="428625"/>
            </a:xfrm>
            <a:custGeom>
              <a:avLst/>
              <a:gdLst/>
              <a:ahLst/>
              <a:cxnLst/>
              <a:rect l="l" t="t" r="r" b="b"/>
              <a:pathLst>
                <a:path w="428625" h="428625">
                  <a:moveTo>
                    <a:pt x="0" y="361057"/>
                  </a:moveTo>
                  <a:lnTo>
                    <a:pt x="0" y="67567"/>
                  </a:lnTo>
                  <a:lnTo>
                    <a:pt x="0" y="63131"/>
                  </a:lnTo>
                  <a:lnTo>
                    <a:pt x="432" y="58736"/>
                  </a:lnTo>
                  <a:lnTo>
                    <a:pt x="1298" y="54385"/>
                  </a:lnTo>
                  <a:lnTo>
                    <a:pt x="2163" y="50034"/>
                  </a:lnTo>
                  <a:lnTo>
                    <a:pt x="3445" y="45808"/>
                  </a:lnTo>
                  <a:lnTo>
                    <a:pt x="19790" y="19789"/>
                  </a:lnTo>
                  <a:lnTo>
                    <a:pt x="22927" y="16652"/>
                  </a:lnTo>
                  <a:lnTo>
                    <a:pt x="58737" y="432"/>
                  </a:lnTo>
                  <a:lnTo>
                    <a:pt x="63131" y="0"/>
                  </a:lnTo>
                  <a:lnTo>
                    <a:pt x="67568" y="0"/>
                  </a:lnTo>
                  <a:lnTo>
                    <a:pt x="361057" y="0"/>
                  </a:lnTo>
                  <a:lnTo>
                    <a:pt x="365493" y="0"/>
                  </a:lnTo>
                  <a:lnTo>
                    <a:pt x="369887" y="432"/>
                  </a:lnTo>
                  <a:lnTo>
                    <a:pt x="405697" y="16652"/>
                  </a:lnTo>
                  <a:lnTo>
                    <a:pt x="408834" y="19789"/>
                  </a:lnTo>
                  <a:lnTo>
                    <a:pt x="411971" y="22926"/>
                  </a:lnTo>
                  <a:lnTo>
                    <a:pt x="423481" y="41710"/>
                  </a:lnTo>
                  <a:lnTo>
                    <a:pt x="425179" y="45809"/>
                  </a:lnTo>
                  <a:lnTo>
                    <a:pt x="428625" y="67567"/>
                  </a:lnTo>
                  <a:lnTo>
                    <a:pt x="428625" y="361057"/>
                  </a:lnTo>
                  <a:lnTo>
                    <a:pt x="417237" y="398595"/>
                  </a:lnTo>
                  <a:lnTo>
                    <a:pt x="398595" y="417236"/>
                  </a:lnTo>
                  <a:lnTo>
                    <a:pt x="394906" y="419701"/>
                  </a:lnTo>
                  <a:lnTo>
                    <a:pt x="374238" y="427326"/>
                  </a:lnTo>
                  <a:lnTo>
                    <a:pt x="369887" y="428192"/>
                  </a:lnTo>
                  <a:lnTo>
                    <a:pt x="365493" y="428624"/>
                  </a:lnTo>
                  <a:lnTo>
                    <a:pt x="361057" y="428624"/>
                  </a:lnTo>
                  <a:lnTo>
                    <a:pt x="67568" y="428624"/>
                  </a:lnTo>
                  <a:lnTo>
                    <a:pt x="63131" y="428624"/>
                  </a:lnTo>
                  <a:lnTo>
                    <a:pt x="58737" y="428192"/>
                  </a:lnTo>
                  <a:lnTo>
                    <a:pt x="54386" y="427326"/>
                  </a:lnTo>
                  <a:lnTo>
                    <a:pt x="50034" y="426460"/>
                  </a:lnTo>
                  <a:lnTo>
                    <a:pt x="45809" y="425178"/>
                  </a:lnTo>
                  <a:lnTo>
                    <a:pt x="41710" y="423481"/>
                  </a:lnTo>
                  <a:lnTo>
                    <a:pt x="37611" y="421783"/>
                  </a:lnTo>
                  <a:lnTo>
                    <a:pt x="33718" y="419701"/>
                  </a:lnTo>
                  <a:lnTo>
                    <a:pt x="30029" y="417237"/>
                  </a:lnTo>
                  <a:lnTo>
                    <a:pt x="26340" y="414772"/>
                  </a:lnTo>
                  <a:lnTo>
                    <a:pt x="22927" y="411971"/>
                  </a:lnTo>
                  <a:lnTo>
                    <a:pt x="19790" y="408834"/>
                  </a:lnTo>
                  <a:lnTo>
                    <a:pt x="16652" y="405696"/>
                  </a:lnTo>
                  <a:lnTo>
                    <a:pt x="1298" y="374238"/>
                  </a:lnTo>
                  <a:lnTo>
                    <a:pt x="432" y="369887"/>
                  </a:lnTo>
                  <a:lnTo>
                    <a:pt x="0" y="365493"/>
                  </a:lnTo>
                  <a:lnTo>
                    <a:pt x="0" y="361057"/>
                  </a:lnTo>
                  <a:close/>
                </a:path>
              </a:pathLst>
            </a:custGeom>
            <a:ln w="9524">
              <a:solidFill>
                <a:srgbClr val="90080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846633" y="3717575"/>
            <a:ext cx="184785" cy="3727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50" spc="-140" b="1">
                <a:solidFill>
                  <a:srgbClr val="E4DFDE"/>
                </a:solidFill>
                <a:latin typeface="Tahoma"/>
                <a:cs typeface="Tahoma"/>
              </a:rPr>
              <a:t>2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337468" y="3746722"/>
            <a:ext cx="2280920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114" b="1">
                <a:solidFill>
                  <a:srgbClr val="E4DFDE"/>
                </a:solidFill>
                <a:latin typeface="Tahoma"/>
                <a:cs typeface="Tahoma"/>
              </a:rPr>
              <a:t>User-</a:t>
            </a:r>
            <a:r>
              <a:rPr dirty="0" sz="1900" spc="-120" b="1">
                <a:solidFill>
                  <a:srgbClr val="E4DFDE"/>
                </a:solidFill>
                <a:latin typeface="Tahoma"/>
                <a:cs typeface="Tahoma"/>
              </a:rPr>
              <a:t>Focused</a:t>
            </a:r>
            <a:r>
              <a:rPr dirty="0" sz="1900" spc="-114" b="1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900" spc="-120" b="1">
                <a:solidFill>
                  <a:srgbClr val="E4DFDE"/>
                </a:solidFill>
                <a:latin typeface="Tahoma"/>
                <a:cs typeface="Tahoma"/>
              </a:rPr>
              <a:t>Design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337468" y="4197826"/>
            <a:ext cx="5005705" cy="9588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ct val="135400"/>
              </a:lnSpc>
              <a:spcBef>
                <a:spcPts val="135"/>
              </a:spcBef>
            </a:pPr>
            <a:r>
              <a:rPr dirty="0" sz="1500" spc="-40">
                <a:solidFill>
                  <a:srgbClr val="E4DFDE"/>
                </a:solidFill>
                <a:latin typeface="Tahoma"/>
                <a:cs typeface="Tahoma"/>
              </a:rPr>
              <a:t>Our</a:t>
            </a:r>
            <a:r>
              <a:rPr dirty="0" sz="1500" spc="-14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30">
                <a:solidFill>
                  <a:srgbClr val="E4DFDE"/>
                </a:solidFill>
                <a:latin typeface="Tahoma"/>
                <a:cs typeface="Tahoma"/>
              </a:rPr>
              <a:t>hand</a:t>
            </a:r>
            <a:r>
              <a:rPr dirty="0" sz="1500" spc="-10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gesture</a:t>
            </a:r>
            <a:r>
              <a:rPr dirty="0" sz="1500" spc="-8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control</a:t>
            </a:r>
            <a:r>
              <a:rPr dirty="0" sz="1500" spc="-7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system</a:t>
            </a:r>
            <a:r>
              <a:rPr dirty="0" sz="1500" spc="-7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is</a:t>
            </a:r>
            <a:r>
              <a:rPr dirty="0" sz="1500" spc="-7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designed</a:t>
            </a:r>
            <a:r>
              <a:rPr dirty="0" sz="1500" spc="-10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with</a:t>
            </a:r>
            <a:r>
              <a:rPr dirty="0" sz="1500" spc="-9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users</a:t>
            </a:r>
            <a:r>
              <a:rPr dirty="0" sz="1500" spc="-7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25">
                <a:solidFill>
                  <a:srgbClr val="E4DFDE"/>
                </a:solidFill>
                <a:latin typeface="Tahoma"/>
                <a:cs typeface="Tahoma"/>
              </a:rPr>
              <a:t>in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mind,</a:t>
            </a:r>
            <a:r>
              <a:rPr dirty="0" sz="1500" spc="-16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offering</a:t>
            </a:r>
            <a:r>
              <a:rPr dirty="0" sz="1500" spc="-12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25">
                <a:solidFill>
                  <a:srgbClr val="E4DFDE"/>
                </a:solidFill>
                <a:latin typeface="Tahoma"/>
                <a:cs typeface="Tahoma"/>
              </a:rPr>
              <a:t>a</a:t>
            </a:r>
            <a:r>
              <a:rPr dirty="0" sz="1500" spc="-16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more</a:t>
            </a:r>
            <a:r>
              <a:rPr dirty="0" sz="1500" spc="-114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intuitive</a:t>
            </a:r>
            <a:r>
              <a:rPr dirty="0" sz="1500" spc="-12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30">
                <a:solidFill>
                  <a:srgbClr val="E4DFDE"/>
                </a:solidFill>
                <a:latin typeface="Tahoma"/>
                <a:cs typeface="Tahoma"/>
              </a:rPr>
              <a:t>and</a:t>
            </a:r>
            <a:r>
              <a:rPr dirty="0" sz="1500" spc="-13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25">
                <a:solidFill>
                  <a:srgbClr val="E4DFDE"/>
                </a:solidFill>
                <a:latin typeface="Tahoma"/>
                <a:cs typeface="Tahoma"/>
              </a:rPr>
              <a:t>natural</a:t>
            </a:r>
            <a:r>
              <a:rPr dirty="0" sz="1500" spc="-10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40">
                <a:solidFill>
                  <a:srgbClr val="E4DFDE"/>
                </a:solidFill>
                <a:latin typeface="Tahoma"/>
                <a:cs typeface="Tahoma"/>
              </a:rPr>
              <a:t>way</a:t>
            </a:r>
            <a:r>
              <a:rPr dirty="0" sz="1500" spc="-16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of</a:t>
            </a:r>
            <a:r>
              <a:rPr dirty="0" sz="1500" spc="-15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interacting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with</a:t>
            </a:r>
            <a:r>
              <a:rPr dirty="0" sz="1500" spc="-13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technology.</a:t>
            </a:r>
            <a:endParaRPr sz="1500">
              <a:latin typeface="Tahoma"/>
              <a:cs typeface="Tahoma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723899" y="5524499"/>
            <a:ext cx="438150" cy="438150"/>
            <a:chOff x="723899" y="5524499"/>
            <a:chExt cx="438150" cy="438150"/>
          </a:xfrm>
        </p:grpSpPr>
        <p:sp>
          <p:nvSpPr>
            <p:cNvPr id="18" name="object 18" descr=""/>
            <p:cNvSpPr/>
            <p:nvPr/>
          </p:nvSpPr>
          <p:spPr>
            <a:xfrm>
              <a:off x="729927" y="5530527"/>
              <a:ext cx="426720" cy="426720"/>
            </a:xfrm>
            <a:custGeom>
              <a:avLst/>
              <a:gdLst/>
              <a:ahLst/>
              <a:cxnLst/>
              <a:rect l="l" t="t" r="r" b="b"/>
              <a:pathLst>
                <a:path w="426719" h="426720">
                  <a:moveTo>
                    <a:pt x="364145" y="426094"/>
                  </a:moveTo>
                  <a:lnTo>
                    <a:pt x="61949" y="426094"/>
                  </a:lnTo>
                  <a:lnTo>
                    <a:pt x="57637" y="425669"/>
                  </a:lnTo>
                  <a:lnTo>
                    <a:pt x="22497" y="409753"/>
                  </a:lnTo>
                  <a:lnTo>
                    <a:pt x="2123" y="376996"/>
                  </a:lnTo>
                  <a:lnTo>
                    <a:pt x="0" y="364145"/>
                  </a:lnTo>
                  <a:lnTo>
                    <a:pt x="0" y="359791"/>
                  </a:lnTo>
                  <a:lnTo>
                    <a:pt x="0" y="61949"/>
                  </a:lnTo>
                  <a:lnTo>
                    <a:pt x="13592" y="25846"/>
                  </a:lnTo>
                  <a:lnTo>
                    <a:pt x="44951" y="3381"/>
                  </a:lnTo>
                  <a:lnTo>
                    <a:pt x="61949" y="0"/>
                  </a:lnTo>
                  <a:lnTo>
                    <a:pt x="364145" y="0"/>
                  </a:lnTo>
                  <a:lnTo>
                    <a:pt x="400247" y="13592"/>
                  </a:lnTo>
                  <a:lnTo>
                    <a:pt x="422713" y="44951"/>
                  </a:lnTo>
                  <a:lnTo>
                    <a:pt x="426094" y="61949"/>
                  </a:lnTo>
                  <a:lnTo>
                    <a:pt x="426094" y="364145"/>
                  </a:lnTo>
                  <a:lnTo>
                    <a:pt x="412501" y="400247"/>
                  </a:lnTo>
                  <a:lnTo>
                    <a:pt x="381142" y="422713"/>
                  </a:lnTo>
                  <a:lnTo>
                    <a:pt x="368457" y="425669"/>
                  </a:lnTo>
                  <a:lnTo>
                    <a:pt x="364145" y="426094"/>
                  </a:lnTo>
                  <a:close/>
                </a:path>
              </a:pathLst>
            </a:custGeom>
            <a:solidFill>
              <a:srgbClr val="78070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728662" y="5529262"/>
              <a:ext cx="428625" cy="428625"/>
            </a:xfrm>
            <a:custGeom>
              <a:avLst/>
              <a:gdLst/>
              <a:ahLst/>
              <a:cxnLst/>
              <a:rect l="l" t="t" r="r" b="b"/>
              <a:pathLst>
                <a:path w="428625" h="428625">
                  <a:moveTo>
                    <a:pt x="0" y="361057"/>
                  </a:moveTo>
                  <a:lnTo>
                    <a:pt x="0" y="67567"/>
                  </a:lnTo>
                  <a:lnTo>
                    <a:pt x="0" y="63131"/>
                  </a:lnTo>
                  <a:lnTo>
                    <a:pt x="432" y="58736"/>
                  </a:lnTo>
                  <a:lnTo>
                    <a:pt x="1298" y="54385"/>
                  </a:lnTo>
                  <a:lnTo>
                    <a:pt x="2163" y="50033"/>
                  </a:lnTo>
                  <a:lnTo>
                    <a:pt x="3445" y="45808"/>
                  </a:lnTo>
                  <a:lnTo>
                    <a:pt x="5143" y="41709"/>
                  </a:lnTo>
                  <a:lnTo>
                    <a:pt x="6841" y="37610"/>
                  </a:lnTo>
                  <a:lnTo>
                    <a:pt x="8922" y="33717"/>
                  </a:lnTo>
                  <a:lnTo>
                    <a:pt x="11387" y="30028"/>
                  </a:lnTo>
                  <a:lnTo>
                    <a:pt x="13851" y="26339"/>
                  </a:lnTo>
                  <a:lnTo>
                    <a:pt x="16652" y="22925"/>
                  </a:lnTo>
                  <a:lnTo>
                    <a:pt x="19790" y="19789"/>
                  </a:lnTo>
                  <a:lnTo>
                    <a:pt x="22927" y="16652"/>
                  </a:lnTo>
                  <a:lnTo>
                    <a:pt x="58737" y="433"/>
                  </a:lnTo>
                  <a:lnTo>
                    <a:pt x="67568" y="0"/>
                  </a:lnTo>
                  <a:lnTo>
                    <a:pt x="361057" y="0"/>
                  </a:lnTo>
                  <a:lnTo>
                    <a:pt x="398595" y="11386"/>
                  </a:lnTo>
                  <a:lnTo>
                    <a:pt x="402284" y="13851"/>
                  </a:lnTo>
                  <a:lnTo>
                    <a:pt x="405697" y="16652"/>
                  </a:lnTo>
                  <a:lnTo>
                    <a:pt x="408834" y="19789"/>
                  </a:lnTo>
                  <a:lnTo>
                    <a:pt x="411971" y="22925"/>
                  </a:lnTo>
                  <a:lnTo>
                    <a:pt x="414772" y="26339"/>
                  </a:lnTo>
                  <a:lnTo>
                    <a:pt x="417237" y="30028"/>
                  </a:lnTo>
                  <a:lnTo>
                    <a:pt x="419702" y="33717"/>
                  </a:lnTo>
                  <a:lnTo>
                    <a:pt x="421783" y="37610"/>
                  </a:lnTo>
                  <a:lnTo>
                    <a:pt x="423481" y="41709"/>
                  </a:lnTo>
                  <a:lnTo>
                    <a:pt x="425179" y="45808"/>
                  </a:lnTo>
                  <a:lnTo>
                    <a:pt x="428625" y="67567"/>
                  </a:lnTo>
                  <a:lnTo>
                    <a:pt x="428625" y="361057"/>
                  </a:lnTo>
                  <a:lnTo>
                    <a:pt x="428624" y="365493"/>
                  </a:lnTo>
                  <a:lnTo>
                    <a:pt x="428192" y="369887"/>
                  </a:lnTo>
                  <a:lnTo>
                    <a:pt x="427326" y="374238"/>
                  </a:lnTo>
                  <a:lnTo>
                    <a:pt x="426461" y="378589"/>
                  </a:lnTo>
                  <a:lnTo>
                    <a:pt x="405697" y="411971"/>
                  </a:lnTo>
                  <a:lnTo>
                    <a:pt x="398595" y="417236"/>
                  </a:lnTo>
                  <a:lnTo>
                    <a:pt x="394906" y="419701"/>
                  </a:lnTo>
                  <a:lnTo>
                    <a:pt x="391012" y="421782"/>
                  </a:lnTo>
                  <a:lnTo>
                    <a:pt x="386914" y="423480"/>
                  </a:lnTo>
                  <a:lnTo>
                    <a:pt x="382815" y="425178"/>
                  </a:lnTo>
                  <a:lnTo>
                    <a:pt x="378590" y="426460"/>
                  </a:lnTo>
                  <a:lnTo>
                    <a:pt x="374238" y="427325"/>
                  </a:lnTo>
                  <a:lnTo>
                    <a:pt x="369887" y="428191"/>
                  </a:lnTo>
                  <a:lnTo>
                    <a:pt x="365493" y="428624"/>
                  </a:lnTo>
                  <a:lnTo>
                    <a:pt x="361057" y="428624"/>
                  </a:lnTo>
                  <a:lnTo>
                    <a:pt x="67568" y="428624"/>
                  </a:lnTo>
                  <a:lnTo>
                    <a:pt x="63131" y="428624"/>
                  </a:lnTo>
                  <a:lnTo>
                    <a:pt x="58737" y="428191"/>
                  </a:lnTo>
                  <a:lnTo>
                    <a:pt x="54386" y="427325"/>
                  </a:lnTo>
                  <a:lnTo>
                    <a:pt x="50034" y="426460"/>
                  </a:lnTo>
                  <a:lnTo>
                    <a:pt x="45809" y="425178"/>
                  </a:lnTo>
                  <a:lnTo>
                    <a:pt x="41710" y="423480"/>
                  </a:lnTo>
                  <a:lnTo>
                    <a:pt x="37611" y="421782"/>
                  </a:lnTo>
                  <a:lnTo>
                    <a:pt x="8922" y="394906"/>
                  </a:lnTo>
                  <a:lnTo>
                    <a:pt x="1298" y="374238"/>
                  </a:lnTo>
                  <a:lnTo>
                    <a:pt x="432" y="369887"/>
                  </a:lnTo>
                  <a:lnTo>
                    <a:pt x="0" y="365493"/>
                  </a:lnTo>
                  <a:lnTo>
                    <a:pt x="0" y="361057"/>
                  </a:lnTo>
                  <a:close/>
                </a:path>
              </a:pathLst>
            </a:custGeom>
            <a:ln w="9524">
              <a:solidFill>
                <a:srgbClr val="90080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851396" y="5546375"/>
            <a:ext cx="179070" cy="3727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50" spc="-185" b="1">
                <a:solidFill>
                  <a:srgbClr val="E4DFDE"/>
                </a:solidFill>
                <a:latin typeface="Tahoma"/>
                <a:cs typeface="Tahoma"/>
              </a:rPr>
              <a:t>3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337468" y="5575522"/>
            <a:ext cx="2287905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145" b="1">
                <a:solidFill>
                  <a:srgbClr val="E4DFDE"/>
                </a:solidFill>
                <a:latin typeface="Tahoma"/>
                <a:cs typeface="Tahoma"/>
              </a:rPr>
              <a:t>Advanced</a:t>
            </a:r>
            <a:r>
              <a:rPr dirty="0" sz="1900" spc="-120" b="1">
                <a:solidFill>
                  <a:srgbClr val="E4DFDE"/>
                </a:solidFill>
                <a:latin typeface="Tahoma"/>
                <a:cs typeface="Tahoma"/>
              </a:rPr>
              <a:t> Algorithms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337468" y="6026625"/>
            <a:ext cx="4873625" cy="9588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ct val="135400"/>
              </a:lnSpc>
              <a:spcBef>
                <a:spcPts val="135"/>
              </a:spcBef>
            </a:pPr>
            <a:r>
              <a:rPr dirty="0" sz="1500" spc="-40">
                <a:solidFill>
                  <a:srgbClr val="E4DFDE"/>
                </a:solidFill>
                <a:latin typeface="Tahoma"/>
                <a:cs typeface="Tahoma"/>
              </a:rPr>
              <a:t>Our</a:t>
            </a:r>
            <a:r>
              <a:rPr dirty="0" sz="1500" spc="-13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system</a:t>
            </a:r>
            <a:r>
              <a:rPr dirty="0" sz="1500" spc="-7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uses</a:t>
            </a:r>
            <a:r>
              <a:rPr dirty="0" sz="1500" spc="-6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advanced</a:t>
            </a:r>
            <a:r>
              <a:rPr dirty="0" sz="1500" spc="-10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algorithms</a:t>
            </a:r>
            <a:r>
              <a:rPr dirty="0" sz="1500" spc="-6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to</a:t>
            </a:r>
            <a:r>
              <a:rPr dirty="0" sz="1500" spc="-10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detect</a:t>
            </a:r>
            <a:r>
              <a:rPr dirty="0" sz="1500" spc="-13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20">
                <a:solidFill>
                  <a:srgbClr val="E4DFDE"/>
                </a:solidFill>
                <a:latin typeface="Tahoma"/>
                <a:cs typeface="Tahoma"/>
              </a:rPr>
              <a:t>hand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movements</a:t>
            </a:r>
            <a:r>
              <a:rPr dirty="0" sz="1500" spc="-8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with</a:t>
            </a:r>
            <a:r>
              <a:rPr dirty="0" sz="1500" spc="-9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high</a:t>
            </a:r>
            <a:r>
              <a:rPr dirty="0" sz="1500" spc="-10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precision</a:t>
            </a:r>
            <a:r>
              <a:rPr dirty="0" sz="1500" spc="-9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30">
                <a:solidFill>
                  <a:srgbClr val="E4DFDE"/>
                </a:solidFill>
                <a:latin typeface="Tahoma"/>
                <a:cs typeface="Tahoma"/>
              </a:rPr>
              <a:t>and</a:t>
            </a:r>
            <a:r>
              <a:rPr dirty="0" sz="1500" spc="-10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accuracy,</a:t>
            </a:r>
            <a:r>
              <a:rPr dirty="0" sz="1500" spc="-13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even</a:t>
            </a:r>
            <a:r>
              <a:rPr dirty="0" sz="1500" spc="-9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in</a:t>
            </a:r>
            <a:r>
              <a:rPr dirty="0" sz="1500" spc="-10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20">
                <a:solidFill>
                  <a:srgbClr val="E4DFDE"/>
                </a:solidFill>
                <a:latin typeface="Tahoma"/>
                <a:cs typeface="Tahoma"/>
              </a:rPr>
              <a:t>low-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light</a:t>
            </a:r>
            <a:r>
              <a:rPr dirty="0" sz="1500" spc="-11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environments.</a:t>
            </a:r>
            <a:endParaRPr sz="1500">
              <a:latin typeface="Tahoma"/>
              <a:cs typeface="Tahoma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723899" y="7362824"/>
            <a:ext cx="438150" cy="428625"/>
            <a:chOff x="723899" y="7362824"/>
            <a:chExt cx="438150" cy="428625"/>
          </a:xfrm>
        </p:grpSpPr>
        <p:sp>
          <p:nvSpPr>
            <p:cNvPr id="24" name="object 24" descr=""/>
            <p:cNvSpPr/>
            <p:nvPr/>
          </p:nvSpPr>
          <p:spPr>
            <a:xfrm>
              <a:off x="729927" y="7368851"/>
              <a:ext cx="426720" cy="417195"/>
            </a:xfrm>
            <a:custGeom>
              <a:avLst/>
              <a:gdLst/>
              <a:ahLst/>
              <a:cxnLst/>
              <a:rect l="l" t="t" r="r" b="b"/>
              <a:pathLst>
                <a:path w="426719" h="417195">
                  <a:moveTo>
                    <a:pt x="364145" y="416569"/>
                  </a:moveTo>
                  <a:lnTo>
                    <a:pt x="61949" y="416569"/>
                  </a:lnTo>
                  <a:lnTo>
                    <a:pt x="57637" y="416144"/>
                  </a:lnTo>
                  <a:lnTo>
                    <a:pt x="22497" y="400227"/>
                  </a:lnTo>
                  <a:lnTo>
                    <a:pt x="2123" y="367471"/>
                  </a:lnTo>
                  <a:lnTo>
                    <a:pt x="0" y="354619"/>
                  </a:lnTo>
                  <a:lnTo>
                    <a:pt x="0" y="350266"/>
                  </a:lnTo>
                  <a:lnTo>
                    <a:pt x="0" y="61949"/>
                  </a:lnTo>
                  <a:lnTo>
                    <a:pt x="13592" y="25846"/>
                  </a:lnTo>
                  <a:lnTo>
                    <a:pt x="44951" y="3380"/>
                  </a:lnTo>
                  <a:lnTo>
                    <a:pt x="61949" y="0"/>
                  </a:lnTo>
                  <a:lnTo>
                    <a:pt x="364145" y="0"/>
                  </a:lnTo>
                  <a:lnTo>
                    <a:pt x="400247" y="13592"/>
                  </a:lnTo>
                  <a:lnTo>
                    <a:pt x="422713" y="44951"/>
                  </a:lnTo>
                  <a:lnTo>
                    <a:pt x="426094" y="61949"/>
                  </a:lnTo>
                  <a:lnTo>
                    <a:pt x="426094" y="354619"/>
                  </a:lnTo>
                  <a:lnTo>
                    <a:pt x="412501" y="390722"/>
                  </a:lnTo>
                  <a:lnTo>
                    <a:pt x="381142" y="413188"/>
                  </a:lnTo>
                  <a:lnTo>
                    <a:pt x="368457" y="416144"/>
                  </a:lnTo>
                  <a:lnTo>
                    <a:pt x="364145" y="416569"/>
                  </a:lnTo>
                  <a:close/>
                </a:path>
              </a:pathLst>
            </a:custGeom>
            <a:solidFill>
              <a:srgbClr val="78070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728662" y="7367586"/>
              <a:ext cx="428625" cy="419100"/>
            </a:xfrm>
            <a:custGeom>
              <a:avLst/>
              <a:gdLst/>
              <a:ahLst/>
              <a:cxnLst/>
              <a:rect l="l" t="t" r="r" b="b"/>
              <a:pathLst>
                <a:path w="428625" h="419100">
                  <a:moveTo>
                    <a:pt x="0" y="351532"/>
                  </a:moveTo>
                  <a:lnTo>
                    <a:pt x="0" y="67567"/>
                  </a:lnTo>
                  <a:lnTo>
                    <a:pt x="0" y="63131"/>
                  </a:lnTo>
                  <a:lnTo>
                    <a:pt x="432" y="58737"/>
                  </a:lnTo>
                  <a:lnTo>
                    <a:pt x="1298" y="54385"/>
                  </a:lnTo>
                  <a:lnTo>
                    <a:pt x="2163" y="50034"/>
                  </a:lnTo>
                  <a:lnTo>
                    <a:pt x="3445" y="45809"/>
                  </a:lnTo>
                  <a:lnTo>
                    <a:pt x="19790" y="19789"/>
                  </a:lnTo>
                  <a:lnTo>
                    <a:pt x="22927" y="16651"/>
                  </a:lnTo>
                  <a:lnTo>
                    <a:pt x="54386" y="1298"/>
                  </a:lnTo>
                  <a:lnTo>
                    <a:pt x="58737" y="433"/>
                  </a:lnTo>
                  <a:lnTo>
                    <a:pt x="63131" y="0"/>
                  </a:lnTo>
                  <a:lnTo>
                    <a:pt x="67568" y="0"/>
                  </a:lnTo>
                  <a:lnTo>
                    <a:pt x="361057" y="0"/>
                  </a:lnTo>
                  <a:lnTo>
                    <a:pt x="365493" y="0"/>
                  </a:lnTo>
                  <a:lnTo>
                    <a:pt x="369887" y="433"/>
                  </a:lnTo>
                  <a:lnTo>
                    <a:pt x="374238" y="1298"/>
                  </a:lnTo>
                  <a:lnTo>
                    <a:pt x="378590" y="2163"/>
                  </a:lnTo>
                  <a:lnTo>
                    <a:pt x="398595" y="11386"/>
                  </a:lnTo>
                  <a:lnTo>
                    <a:pt x="402284" y="13850"/>
                  </a:lnTo>
                  <a:lnTo>
                    <a:pt x="405697" y="16651"/>
                  </a:lnTo>
                  <a:lnTo>
                    <a:pt x="408834" y="19789"/>
                  </a:lnTo>
                  <a:lnTo>
                    <a:pt x="411971" y="22927"/>
                  </a:lnTo>
                  <a:lnTo>
                    <a:pt x="423481" y="41710"/>
                  </a:lnTo>
                  <a:lnTo>
                    <a:pt x="425179" y="45809"/>
                  </a:lnTo>
                  <a:lnTo>
                    <a:pt x="428625" y="67567"/>
                  </a:lnTo>
                  <a:lnTo>
                    <a:pt x="428625" y="351532"/>
                  </a:lnTo>
                  <a:lnTo>
                    <a:pt x="417237" y="389070"/>
                  </a:lnTo>
                  <a:lnTo>
                    <a:pt x="386914" y="413956"/>
                  </a:lnTo>
                  <a:lnTo>
                    <a:pt x="374238" y="417801"/>
                  </a:lnTo>
                  <a:lnTo>
                    <a:pt x="369887" y="418666"/>
                  </a:lnTo>
                  <a:lnTo>
                    <a:pt x="365493" y="419099"/>
                  </a:lnTo>
                  <a:lnTo>
                    <a:pt x="361057" y="419099"/>
                  </a:lnTo>
                  <a:lnTo>
                    <a:pt x="67568" y="419099"/>
                  </a:lnTo>
                  <a:lnTo>
                    <a:pt x="63131" y="419099"/>
                  </a:lnTo>
                  <a:lnTo>
                    <a:pt x="58737" y="418666"/>
                  </a:lnTo>
                  <a:lnTo>
                    <a:pt x="54386" y="417801"/>
                  </a:lnTo>
                  <a:lnTo>
                    <a:pt x="50034" y="416935"/>
                  </a:lnTo>
                  <a:lnTo>
                    <a:pt x="45809" y="415654"/>
                  </a:lnTo>
                  <a:lnTo>
                    <a:pt x="41710" y="413956"/>
                  </a:lnTo>
                  <a:lnTo>
                    <a:pt x="37611" y="412257"/>
                  </a:lnTo>
                  <a:lnTo>
                    <a:pt x="8922" y="385381"/>
                  </a:lnTo>
                  <a:lnTo>
                    <a:pt x="1298" y="364713"/>
                  </a:lnTo>
                  <a:lnTo>
                    <a:pt x="432" y="360361"/>
                  </a:lnTo>
                  <a:lnTo>
                    <a:pt x="0" y="355968"/>
                  </a:lnTo>
                  <a:lnTo>
                    <a:pt x="0" y="351532"/>
                  </a:lnTo>
                  <a:close/>
                </a:path>
              </a:pathLst>
            </a:custGeom>
            <a:ln w="9524">
              <a:solidFill>
                <a:srgbClr val="90080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841871" y="7375175"/>
            <a:ext cx="194945" cy="3727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50" spc="-60" b="1">
                <a:solidFill>
                  <a:srgbClr val="E4DFDE"/>
                </a:solidFill>
                <a:latin typeface="Tahoma"/>
                <a:cs typeface="Tahoma"/>
              </a:rPr>
              <a:t>4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337468" y="7404321"/>
            <a:ext cx="1969135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120" b="1">
                <a:solidFill>
                  <a:srgbClr val="E4DFDE"/>
                </a:solidFill>
                <a:latin typeface="Tahoma"/>
                <a:cs typeface="Tahoma"/>
              </a:rPr>
              <a:t>Limitless</a:t>
            </a:r>
            <a:r>
              <a:rPr dirty="0" sz="1900" spc="-160" b="1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900" spc="-130" b="1">
                <a:solidFill>
                  <a:srgbClr val="E4DFDE"/>
                </a:solidFill>
                <a:latin typeface="Tahoma"/>
                <a:cs typeface="Tahoma"/>
              </a:rPr>
              <a:t>Potential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337468" y="7855425"/>
            <a:ext cx="4994275" cy="6540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37500"/>
              </a:lnSpc>
              <a:spcBef>
                <a:spcPts val="95"/>
              </a:spcBef>
            </a:pP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The</a:t>
            </a:r>
            <a:r>
              <a:rPr dirty="0" sz="1500" spc="-7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potential</a:t>
            </a:r>
            <a:r>
              <a:rPr dirty="0" sz="1500" spc="-6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applications</a:t>
            </a:r>
            <a:r>
              <a:rPr dirty="0" sz="1500" spc="-6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of</a:t>
            </a:r>
            <a:r>
              <a:rPr dirty="0" sz="1500" spc="-11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30">
                <a:solidFill>
                  <a:srgbClr val="E4DFDE"/>
                </a:solidFill>
                <a:latin typeface="Tahoma"/>
                <a:cs typeface="Tahoma"/>
              </a:rPr>
              <a:t>hand</a:t>
            </a:r>
            <a:r>
              <a:rPr dirty="0" sz="1500" spc="-10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gesture</a:t>
            </a:r>
            <a:r>
              <a:rPr dirty="0" sz="1500" spc="-7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control</a:t>
            </a:r>
            <a:r>
              <a:rPr dirty="0" sz="1500" spc="-6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25">
                <a:solidFill>
                  <a:srgbClr val="E4DFDE"/>
                </a:solidFill>
                <a:latin typeface="Tahoma"/>
                <a:cs typeface="Tahoma"/>
              </a:rPr>
              <a:t>are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endless,</a:t>
            </a:r>
            <a:r>
              <a:rPr dirty="0" sz="1500" spc="-14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from</a:t>
            </a:r>
            <a:r>
              <a:rPr dirty="0" sz="1500" spc="-8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home</a:t>
            </a:r>
            <a:r>
              <a:rPr dirty="0" sz="1500" spc="-9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entertainment</a:t>
            </a:r>
            <a:r>
              <a:rPr dirty="0" sz="1500" spc="-14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to</a:t>
            </a:r>
            <a:r>
              <a:rPr dirty="0" sz="1500" spc="-12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industrial</a:t>
            </a:r>
            <a:r>
              <a:rPr dirty="0" sz="1500" spc="-8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automation.</a:t>
            </a:r>
            <a:endParaRPr sz="1500">
              <a:latin typeface="Tahoma"/>
              <a:cs typeface="Tahoma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7143750" y="0"/>
            <a:ext cx="4286250" cy="9067800"/>
            <a:chOff x="7143750" y="0"/>
            <a:chExt cx="4286250" cy="9067800"/>
          </a:xfrm>
        </p:grpSpPr>
        <p:pic>
          <p:nvPicPr>
            <p:cNvPr id="30" name="object 3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43750" y="0"/>
              <a:ext cx="4286249" cy="9067799"/>
            </a:xfrm>
            <a:prstGeom prst="rect">
              <a:avLst/>
            </a:prstGeom>
          </p:spPr>
        </p:pic>
        <p:pic>
          <p:nvPicPr>
            <p:cNvPr id="31" name="object 31" descr="">
              <a:hlinkClick r:id="rId4"/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48495" y="8521700"/>
              <a:ext cx="1754504" cy="4191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0362" y="1505394"/>
            <a:ext cx="1372235" cy="6045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60"/>
              <a:t>Scope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630362" y="2574575"/>
            <a:ext cx="2312035" cy="21348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440055">
              <a:lnSpc>
                <a:spcPts val="2850"/>
              </a:lnSpc>
              <a:spcBef>
                <a:spcPts val="95"/>
              </a:spcBef>
            </a:pPr>
            <a:r>
              <a:rPr dirty="0" sz="2250" spc="-20" b="1">
                <a:solidFill>
                  <a:srgbClr val="FFFFFF"/>
                </a:solidFill>
                <a:latin typeface="Tahoma"/>
                <a:cs typeface="Tahoma"/>
              </a:rPr>
              <a:t>Home </a:t>
            </a:r>
            <a:r>
              <a:rPr dirty="0" sz="2250" spc="-145" b="1">
                <a:solidFill>
                  <a:srgbClr val="FFFFFF"/>
                </a:solidFill>
                <a:latin typeface="Tahoma"/>
                <a:cs typeface="Tahoma"/>
              </a:rPr>
              <a:t>Entertainment</a:t>
            </a:r>
            <a:endParaRPr sz="2250">
              <a:latin typeface="Tahoma"/>
              <a:cs typeface="Tahoma"/>
            </a:endParaRPr>
          </a:p>
          <a:p>
            <a:pPr marL="12700" marR="5080">
              <a:lnSpc>
                <a:spcPct val="134700"/>
              </a:lnSpc>
              <a:spcBef>
                <a:spcPts val="1205"/>
              </a:spcBef>
            </a:pP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Control</a:t>
            </a:r>
            <a:r>
              <a:rPr dirty="0" sz="1500" spc="-9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30">
                <a:solidFill>
                  <a:srgbClr val="E4DFDE"/>
                </a:solidFill>
                <a:latin typeface="Tahoma"/>
                <a:cs typeface="Tahoma"/>
              </a:rPr>
              <a:t>your</a:t>
            </a:r>
            <a:r>
              <a:rPr dirty="0" sz="1500" spc="-15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45">
                <a:solidFill>
                  <a:srgbClr val="E4DFDE"/>
                </a:solidFill>
                <a:latin typeface="Tahoma"/>
                <a:cs typeface="Tahoma"/>
              </a:rPr>
              <a:t>TV,</a:t>
            </a:r>
            <a:r>
              <a:rPr dirty="0" sz="1500" spc="-14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stereo,</a:t>
            </a:r>
            <a:r>
              <a:rPr dirty="0" sz="1500" spc="-14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25">
                <a:solidFill>
                  <a:srgbClr val="E4DFDE"/>
                </a:solidFill>
                <a:latin typeface="Tahoma"/>
                <a:cs typeface="Tahoma"/>
              </a:rPr>
              <a:t>and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other</a:t>
            </a:r>
            <a:r>
              <a:rPr dirty="0" sz="1500" spc="-18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home</a:t>
            </a:r>
            <a:r>
              <a:rPr dirty="0" sz="1500" spc="-13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entertainment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devices with</a:t>
            </a:r>
            <a:r>
              <a:rPr dirty="0" sz="1500" spc="-1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simple</a:t>
            </a:r>
            <a:r>
              <a:rPr dirty="0" sz="1500" spc="-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20">
                <a:solidFill>
                  <a:srgbClr val="E4DFDE"/>
                </a:solidFill>
                <a:latin typeface="Tahoma"/>
                <a:cs typeface="Tahoma"/>
              </a:rPr>
              <a:t>hand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gestures.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511079" y="2574575"/>
            <a:ext cx="2336800" cy="146812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50" spc="-150" b="1">
                <a:solidFill>
                  <a:srgbClr val="FFFFFF"/>
                </a:solidFill>
                <a:latin typeface="Tahoma"/>
                <a:cs typeface="Tahoma"/>
              </a:rPr>
              <a:t>Virtual</a:t>
            </a:r>
            <a:r>
              <a:rPr dirty="0" sz="2250" spc="-18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50" spc="-10" b="1">
                <a:solidFill>
                  <a:srgbClr val="FFFFFF"/>
                </a:solidFill>
                <a:latin typeface="Tahoma"/>
                <a:cs typeface="Tahoma"/>
              </a:rPr>
              <a:t>Reality</a:t>
            </a:r>
            <a:endParaRPr sz="2250">
              <a:latin typeface="Tahoma"/>
              <a:cs typeface="Tahoma"/>
            </a:endParaRPr>
          </a:p>
          <a:p>
            <a:pPr marL="12700" marR="5080">
              <a:lnSpc>
                <a:spcPct val="135400"/>
              </a:lnSpc>
              <a:spcBef>
                <a:spcPts val="1315"/>
              </a:spcBef>
            </a:pP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Navigate</a:t>
            </a:r>
            <a:r>
              <a:rPr dirty="0" sz="1500" spc="-13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virtual</a:t>
            </a:r>
            <a:r>
              <a:rPr dirty="0" sz="1500" spc="-12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reality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environments</a:t>
            </a:r>
            <a:r>
              <a:rPr dirty="0" sz="1500" spc="-9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with</a:t>
            </a:r>
            <a:r>
              <a:rPr dirty="0" sz="1500" spc="-10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natural </a:t>
            </a:r>
            <a:r>
              <a:rPr dirty="0" sz="1500" spc="-30">
                <a:solidFill>
                  <a:srgbClr val="E4DFDE"/>
                </a:solidFill>
                <a:latin typeface="Tahoma"/>
                <a:cs typeface="Tahoma"/>
              </a:rPr>
              <a:t>and</a:t>
            </a:r>
            <a:r>
              <a:rPr dirty="0" sz="1500" spc="-12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intuitive</a:t>
            </a:r>
            <a:r>
              <a:rPr dirty="0" sz="1500" spc="-10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30">
                <a:solidFill>
                  <a:srgbClr val="E4DFDE"/>
                </a:solidFill>
                <a:latin typeface="Tahoma"/>
                <a:cs typeface="Tahoma"/>
              </a:rPr>
              <a:t>hand</a:t>
            </a:r>
            <a:r>
              <a:rPr dirty="0" sz="1500" spc="-114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gestures.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391796" y="2574575"/>
            <a:ext cx="2148840" cy="21348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627380">
              <a:lnSpc>
                <a:spcPts val="2850"/>
              </a:lnSpc>
              <a:spcBef>
                <a:spcPts val="95"/>
              </a:spcBef>
            </a:pPr>
            <a:r>
              <a:rPr dirty="0" sz="2250" spc="-85" b="1">
                <a:solidFill>
                  <a:srgbClr val="FFFFFF"/>
                </a:solidFill>
                <a:latin typeface="Tahoma"/>
                <a:cs typeface="Tahoma"/>
              </a:rPr>
              <a:t>Industrial </a:t>
            </a:r>
            <a:r>
              <a:rPr dirty="0" sz="2250" spc="-155" b="1">
                <a:solidFill>
                  <a:srgbClr val="FFFFFF"/>
                </a:solidFill>
                <a:latin typeface="Tahoma"/>
                <a:cs typeface="Tahoma"/>
              </a:rPr>
              <a:t>Automation</a:t>
            </a:r>
            <a:endParaRPr sz="2250">
              <a:latin typeface="Tahoma"/>
              <a:cs typeface="Tahoma"/>
            </a:endParaRPr>
          </a:p>
          <a:p>
            <a:pPr marL="12700" marR="5080">
              <a:lnSpc>
                <a:spcPct val="134700"/>
              </a:lnSpc>
              <a:spcBef>
                <a:spcPts val="1205"/>
              </a:spcBef>
            </a:pP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Control</a:t>
            </a:r>
            <a:r>
              <a:rPr dirty="0" sz="1500" spc="-10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robots</a:t>
            </a:r>
            <a:r>
              <a:rPr dirty="0" sz="1500" spc="-10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30">
                <a:solidFill>
                  <a:srgbClr val="E4DFDE"/>
                </a:solidFill>
                <a:latin typeface="Tahoma"/>
                <a:cs typeface="Tahoma"/>
              </a:rPr>
              <a:t>and</a:t>
            </a:r>
            <a:r>
              <a:rPr dirty="0" sz="1500" spc="-13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20">
                <a:solidFill>
                  <a:srgbClr val="E4DFDE"/>
                </a:solidFill>
                <a:latin typeface="Tahoma"/>
                <a:cs typeface="Tahoma"/>
              </a:rPr>
              <a:t>other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industrial</a:t>
            </a:r>
            <a:r>
              <a:rPr dirty="0" sz="1500" spc="-6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equipment</a:t>
            </a:r>
            <a:r>
              <a:rPr dirty="0" sz="1500" spc="-13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20">
                <a:solidFill>
                  <a:srgbClr val="E4DFDE"/>
                </a:solidFill>
                <a:latin typeface="Tahoma"/>
                <a:cs typeface="Tahoma"/>
              </a:rPr>
              <a:t>with </a:t>
            </a:r>
            <a:r>
              <a:rPr dirty="0" sz="1500" spc="-30">
                <a:solidFill>
                  <a:srgbClr val="E4DFDE"/>
                </a:solidFill>
                <a:latin typeface="Tahoma"/>
                <a:cs typeface="Tahoma"/>
              </a:rPr>
              <a:t>hand</a:t>
            </a:r>
            <a:r>
              <a:rPr dirty="0" sz="1500" spc="-9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gestures,</a:t>
            </a:r>
            <a:r>
              <a:rPr dirty="0" sz="1500" spc="-114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improving safety</a:t>
            </a:r>
            <a:r>
              <a:rPr dirty="0" sz="1500" spc="-16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30">
                <a:solidFill>
                  <a:srgbClr val="E4DFDE"/>
                </a:solidFill>
                <a:latin typeface="Tahoma"/>
                <a:cs typeface="Tahoma"/>
              </a:rPr>
              <a:t>and</a:t>
            </a:r>
            <a:r>
              <a:rPr dirty="0" sz="1500" spc="-13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efficiency.</a:t>
            </a:r>
            <a:endParaRPr sz="1500">
              <a:latin typeface="Tahoma"/>
              <a:cs typeface="Tahoma"/>
            </a:endParaRPr>
          </a:p>
        </p:txBody>
      </p:sp>
      <p:pic>
        <p:nvPicPr>
          <p:cNvPr id="6" name="object 6" descr="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48494" y="587908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29999" cy="7238999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0"/>
            <a:ext cx="11430000" cy="7239000"/>
          </a:xfrm>
          <a:custGeom>
            <a:avLst/>
            <a:gdLst/>
            <a:ahLst/>
            <a:cxnLst/>
            <a:rect l="l" t="t" r="r" b="b"/>
            <a:pathLst>
              <a:path w="11430000" h="7239000">
                <a:moveTo>
                  <a:pt x="11429999" y="7238999"/>
                </a:moveTo>
                <a:lnTo>
                  <a:pt x="0" y="7238999"/>
                </a:lnTo>
                <a:lnTo>
                  <a:pt x="0" y="0"/>
                </a:lnTo>
                <a:lnTo>
                  <a:pt x="11429999" y="0"/>
                </a:lnTo>
                <a:lnTo>
                  <a:pt x="11429999" y="7238999"/>
                </a:lnTo>
                <a:close/>
              </a:path>
            </a:pathLst>
          </a:custGeom>
          <a:solidFill>
            <a:srgbClr val="0C0C0C">
              <a:alpha val="748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4762" y="4762"/>
            <a:ext cx="11420475" cy="7229475"/>
          </a:xfrm>
          <a:custGeom>
            <a:avLst/>
            <a:gdLst/>
            <a:ahLst/>
            <a:cxnLst/>
            <a:rect l="l" t="t" r="r" b="b"/>
            <a:pathLst>
              <a:path w="11420475" h="7229475">
                <a:moveTo>
                  <a:pt x="0" y="0"/>
                </a:moveTo>
                <a:lnTo>
                  <a:pt x="11420474" y="0"/>
                </a:lnTo>
                <a:lnTo>
                  <a:pt x="11420474" y="7229474"/>
                </a:lnTo>
                <a:lnTo>
                  <a:pt x="0" y="722947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375"/>
              <a:t>Hand </a:t>
            </a:r>
            <a:r>
              <a:rPr dirty="0" spc="-285"/>
              <a:t>Gesture</a:t>
            </a:r>
            <a:r>
              <a:rPr dirty="0" spc="-380"/>
              <a:t> </a:t>
            </a:r>
            <a:r>
              <a:rPr dirty="0" spc="-365"/>
              <a:t>Volume</a:t>
            </a:r>
            <a:r>
              <a:rPr dirty="0" spc="-380"/>
              <a:t> </a:t>
            </a:r>
            <a:r>
              <a:rPr dirty="0" spc="-280"/>
              <a:t>Control</a:t>
            </a:r>
          </a:p>
        </p:txBody>
      </p:sp>
      <p:grpSp>
        <p:nvGrpSpPr>
          <p:cNvPr id="6" name="object 6" descr=""/>
          <p:cNvGrpSpPr/>
          <p:nvPr/>
        </p:nvGrpSpPr>
        <p:grpSpPr>
          <a:xfrm>
            <a:off x="1647824" y="3897436"/>
            <a:ext cx="8143875" cy="895350"/>
            <a:chOff x="1647824" y="3897436"/>
            <a:chExt cx="8143875" cy="895350"/>
          </a:xfrm>
        </p:grpSpPr>
        <p:sp>
          <p:nvSpPr>
            <p:cNvPr id="7" name="object 7" descr=""/>
            <p:cNvSpPr/>
            <p:nvPr/>
          </p:nvSpPr>
          <p:spPr>
            <a:xfrm>
              <a:off x="1647812" y="4114800"/>
              <a:ext cx="8143875" cy="678180"/>
            </a:xfrm>
            <a:custGeom>
              <a:avLst/>
              <a:gdLst/>
              <a:ahLst/>
              <a:cxnLst/>
              <a:rect l="l" t="t" r="r" b="b"/>
              <a:pathLst>
                <a:path w="8143875" h="678179">
                  <a:moveTo>
                    <a:pt x="8143875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1961934" y="38100"/>
                  </a:lnTo>
                  <a:lnTo>
                    <a:pt x="1961934" y="677989"/>
                  </a:lnTo>
                  <a:lnTo>
                    <a:pt x="2000034" y="677989"/>
                  </a:lnTo>
                  <a:lnTo>
                    <a:pt x="2000034" y="38100"/>
                  </a:lnTo>
                  <a:lnTo>
                    <a:pt x="8143875" y="38100"/>
                  </a:lnTo>
                  <a:lnTo>
                    <a:pt x="8143875" y="0"/>
                  </a:lnTo>
                  <a:close/>
                </a:path>
              </a:pathLst>
            </a:custGeom>
            <a:solidFill>
              <a:srgbClr val="90080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415977" y="3903464"/>
              <a:ext cx="426720" cy="426720"/>
            </a:xfrm>
            <a:custGeom>
              <a:avLst/>
              <a:gdLst/>
              <a:ahLst/>
              <a:cxnLst/>
              <a:rect l="l" t="t" r="r" b="b"/>
              <a:pathLst>
                <a:path w="426720" h="426720">
                  <a:moveTo>
                    <a:pt x="364145" y="426094"/>
                  </a:moveTo>
                  <a:lnTo>
                    <a:pt x="61949" y="426094"/>
                  </a:lnTo>
                  <a:lnTo>
                    <a:pt x="57637" y="425670"/>
                  </a:lnTo>
                  <a:lnTo>
                    <a:pt x="22498" y="409753"/>
                  </a:lnTo>
                  <a:lnTo>
                    <a:pt x="2123" y="376996"/>
                  </a:lnTo>
                  <a:lnTo>
                    <a:pt x="0" y="364145"/>
                  </a:lnTo>
                  <a:lnTo>
                    <a:pt x="0" y="359791"/>
                  </a:lnTo>
                  <a:lnTo>
                    <a:pt x="0" y="61949"/>
                  </a:lnTo>
                  <a:lnTo>
                    <a:pt x="13592" y="25847"/>
                  </a:lnTo>
                  <a:lnTo>
                    <a:pt x="44952" y="3380"/>
                  </a:lnTo>
                  <a:lnTo>
                    <a:pt x="61949" y="0"/>
                  </a:lnTo>
                  <a:lnTo>
                    <a:pt x="364145" y="0"/>
                  </a:lnTo>
                  <a:lnTo>
                    <a:pt x="400247" y="13592"/>
                  </a:lnTo>
                  <a:lnTo>
                    <a:pt x="422713" y="44952"/>
                  </a:lnTo>
                  <a:lnTo>
                    <a:pt x="426094" y="61949"/>
                  </a:lnTo>
                  <a:lnTo>
                    <a:pt x="426094" y="364145"/>
                  </a:lnTo>
                  <a:lnTo>
                    <a:pt x="412502" y="400247"/>
                  </a:lnTo>
                  <a:lnTo>
                    <a:pt x="381142" y="422713"/>
                  </a:lnTo>
                  <a:lnTo>
                    <a:pt x="368457" y="425670"/>
                  </a:lnTo>
                  <a:lnTo>
                    <a:pt x="364145" y="426094"/>
                  </a:lnTo>
                  <a:close/>
                </a:path>
              </a:pathLst>
            </a:custGeom>
            <a:solidFill>
              <a:srgbClr val="78070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3414712" y="3902199"/>
              <a:ext cx="428625" cy="428625"/>
            </a:xfrm>
            <a:custGeom>
              <a:avLst/>
              <a:gdLst/>
              <a:ahLst/>
              <a:cxnLst/>
              <a:rect l="l" t="t" r="r" b="b"/>
              <a:pathLst>
                <a:path w="428625" h="428625">
                  <a:moveTo>
                    <a:pt x="0" y="361057"/>
                  </a:moveTo>
                  <a:lnTo>
                    <a:pt x="0" y="67567"/>
                  </a:lnTo>
                  <a:lnTo>
                    <a:pt x="0" y="63131"/>
                  </a:lnTo>
                  <a:lnTo>
                    <a:pt x="432" y="58737"/>
                  </a:lnTo>
                  <a:lnTo>
                    <a:pt x="1298" y="54386"/>
                  </a:lnTo>
                  <a:lnTo>
                    <a:pt x="2163" y="50034"/>
                  </a:lnTo>
                  <a:lnTo>
                    <a:pt x="3445" y="45809"/>
                  </a:lnTo>
                  <a:lnTo>
                    <a:pt x="5143" y="41710"/>
                  </a:lnTo>
                  <a:lnTo>
                    <a:pt x="6841" y="37611"/>
                  </a:lnTo>
                  <a:lnTo>
                    <a:pt x="33718" y="8922"/>
                  </a:lnTo>
                  <a:lnTo>
                    <a:pt x="41710" y="5143"/>
                  </a:lnTo>
                  <a:lnTo>
                    <a:pt x="45809" y="3445"/>
                  </a:lnTo>
                  <a:lnTo>
                    <a:pt x="67567" y="0"/>
                  </a:lnTo>
                  <a:lnTo>
                    <a:pt x="361057" y="0"/>
                  </a:lnTo>
                  <a:lnTo>
                    <a:pt x="386914" y="5143"/>
                  </a:lnTo>
                  <a:lnTo>
                    <a:pt x="391012" y="6841"/>
                  </a:lnTo>
                  <a:lnTo>
                    <a:pt x="417237" y="30029"/>
                  </a:lnTo>
                  <a:lnTo>
                    <a:pt x="419702" y="33718"/>
                  </a:lnTo>
                  <a:lnTo>
                    <a:pt x="421783" y="37611"/>
                  </a:lnTo>
                  <a:lnTo>
                    <a:pt x="423481" y="41710"/>
                  </a:lnTo>
                  <a:lnTo>
                    <a:pt x="425179" y="45809"/>
                  </a:lnTo>
                  <a:lnTo>
                    <a:pt x="426461" y="50034"/>
                  </a:lnTo>
                  <a:lnTo>
                    <a:pt x="427326" y="54386"/>
                  </a:lnTo>
                  <a:lnTo>
                    <a:pt x="428192" y="58737"/>
                  </a:lnTo>
                  <a:lnTo>
                    <a:pt x="428624" y="63131"/>
                  </a:lnTo>
                  <a:lnTo>
                    <a:pt x="428624" y="67567"/>
                  </a:lnTo>
                  <a:lnTo>
                    <a:pt x="428624" y="361057"/>
                  </a:lnTo>
                  <a:lnTo>
                    <a:pt x="428624" y="365493"/>
                  </a:lnTo>
                  <a:lnTo>
                    <a:pt x="428192" y="369887"/>
                  </a:lnTo>
                  <a:lnTo>
                    <a:pt x="427326" y="374238"/>
                  </a:lnTo>
                  <a:lnTo>
                    <a:pt x="426461" y="378590"/>
                  </a:lnTo>
                  <a:lnTo>
                    <a:pt x="425179" y="382815"/>
                  </a:lnTo>
                  <a:lnTo>
                    <a:pt x="423481" y="386914"/>
                  </a:lnTo>
                  <a:lnTo>
                    <a:pt x="421783" y="391012"/>
                  </a:lnTo>
                  <a:lnTo>
                    <a:pt x="419702" y="394906"/>
                  </a:lnTo>
                  <a:lnTo>
                    <a:pt x="417237" y="398595"/>
                  </a:lnTo>
                  <a:lnTo>
                    <a:pt x="414772" y="402284"/>
                  </a:lnTo>
                  <a:lnTo>
                    <a:pt x="386914" y="423481"/>
                  </a:lnTo>
                  <a:lnTo>
                    <a:pt x="382815" y="425179"/>
                  </a:lnTo>
                  <a:lnTo>
                    <a:pt x="378590" y="426461"/>
                  </a:lnTo>
                  <a:lnTo>
                    <a:pt x="374238" y="427326"/>
                  </a:lnTo>
                  <a:lnTo>
                    <a:pt x="369887" y="428192"/>
                  </a:lnTo>
                  <a:lnTo>
                    <a:pt x="365493" y="428624"/>
                  </a:lnTo>
                  <a:lnTo>
                    <a:pt x="361057" y="428624"/>
                  </a:lnTo>
                  <a:lnTo>
                    <a:pt x="67567" y="428624"/>
                  </a:lnTo>
                  <a:lnTo>
                    <a:pt x="63131" y="428624"/>
                  </a:lnTo>
                  <a:lnTo>
                    <a:pt x="58737" y="428192"/>
                  </a:lnTo>
                  <a:lnTo>
                    <a:pt x="54386" y="427326"/>
                  </a:lnTo>
                  <a:lnTo>
                    <a:pt x="50034" y="426461"/>
                  </a:lnTo>
                  <a:lnTo>
                    <a:pt x="45809" y="425179"/>
                  </a:lnTo>
                  <a:lnTo>
                    <a:pt x="41710" y="423481"/>
                  </a:lnTo>
                  <a:lnTo>
                    <a:pt x="37611" y="421783"/>
                  </a:lnTo>
                  <a:lnTo>
                    <a:pt x="19790" y="408834"/>
                  </a:lnTo>
                  <a:lnTo>
                    <a:pt x="16653" y="405697"/>
                  </a:lnTo>
                  <a:lnTo>
                    <a:pt x="5143" y="386914"/>
                  </a:lnTo>
                  <a:lnTo>
                    <a:pt x="3445" y="382815"/>
                  </a:lnTo>
                  <a:lnTo>
                    <a:pt x="2163" y="378590"/>
                  </a:lnTo>
                  <a:lnTo>
                    <a:pt x="1298" y="374238"/>
                  </a:lnTo>
                  <a:lnTo>
                    <a:pt x="432" y="369887"/>
                  </a:lnTo>
                  <a:lnTo>
                    <a:pt x="0" y="365493"/>
                  </a:lnTo>
                  <a:lnTo>
                    <a:pt x="0" y="361057"/>
                  </a:lnTo>
                  <a:close/>
                </a:path>
              </a:pathLst>
            </a:custGeom>
            <a:ln w="9524">
              <a:solidFill>
                <a:srgbClr val="90080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3565723" y="3919311"/>
            <a:ext cx="127635" cy="3727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50" spc="-700" b="1">
                <a:solidFill>
                  <a:srgbClr val="E4DFDE"/>
                </a:solidFill>
                <a:latin typeface="Tahoma"/>
                <a:cs typeface="Tahoma"/>
              </a:rPr>
              <a:t>1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751335" y="4965922"/>
            <a:ext cx="1764030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150" b="1">
                <a:solidFill>
                  <a:srgbClr val="E4DFDE"/>
                </a:solidFill>
                <a:latin typeface="Tahoma"/>
                <a:cs typeface="Tahoma"/>
              </a:rPr>
              <a:t>Simple</a:t>
            </a:r>
            <a:r>
              <a:rPr dirty="0" sz="1900" spc="-110" b="1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900" spc="-100" b="1">
                <a:solidFill>
                  <a:srgbClr val="E4DFDE"/>
                </a:solidFill>
                <a:latin typeface="Tahoma"/>
                <a:cs typeface="Tahoma"/>
              </a:rPr>
              <a:t>Gestures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879798" y="5426551"/>
            <a:ext cx="3465829" cy="949325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algn="ctr" marL="12700" marR="5080" indent="-3810">
              <a:lnSpc>
                <a:spcPct val="135400"/>
              </a:lnSpc>
              <a:spcBef>
                <a:spcPts val="60"/>
              </a:spcBef>
            </a:pP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Adjust</a:t>
            </a:r>
            <a:r>
              <a:rPr dirty="0" sz="1500" spc="-14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the</a:t>
            </a:r>
            <a:r>
              <a:rPr dirty="0" sz="1500" spc="-8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volume</a:t>
            </a:r>
            <a:r>
              <a:rPr dirty="0" sz="1500" spc="-8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of</a:t>
            </a:r>
            <a:r>
              <a:rPr dirty="0" sz="1500" spc="-12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30">
                <a:solidFill>
                  <a:srgbClr val="E4DFDE"/>
                </a:solidFill>
                <a:latin typeface="Tahoma"/>
                <a:cs typeface="Tahoma"/>
              </a:rPr>
              <a:t>your</a:t>
            </a:r>
            <a:r>
              <a:rPr dirty="0" sz="1500" spc="-14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device</a:t>
            </a:r>
            <a:r>
              <a:rPr dirty="0" sz="1500" spc="-9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20">
                <a:solidFill>
                  <a:srgbClr val="E4DFDE"/>
                </a:solidFill>
                <a:latin typeface="Tahoma"/>
                <a:cs typeface="Tahoma"/>
              </a:rPr>
              <a:t>using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simple</a:t>
            </a:r>
            <a:r>
              <a:rPr dirty="0" sz="1500" spc="-7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30">
                <a:solidFill>
                  <a:srgbClr val="E4DFDE"/>
                </a:solidFill>
                <a:latin typeface="Tahoma"/>
                <a:cs typeface="Tahoma"/>
              </a:rPr>
              <a:t>hand</a:t>
            </a:r>
            <a:r>
              <a:rPr dirty="0" sz="1500" spc="-9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gestures,</a:t>
            </a:r>
            <a:r>
              <a:rPr dirty="0" sz="1500" spc="-12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such</a:t>
            </a:r>
            <a:r>
              <a:rPr dirty="0" sz="1500" spc="-8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as</a:t>
            </a:r>
            <a:r>
              <a:rPr dirty="0" sz="1500" spc="-6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swiping</a:t>
            </a:r>
            <a:r>
              <a:rPr dirty="0" sz="1500" spc="-7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25">
                <a:solidFill>
                  <a:srgbClr val="E4DFDE"/>
                </a:solidFill>
                <a:latin typeface="Tahoma"/>
                <a:cs typeface="Tahoma"/>
              </a:rPr>
              <a:t>up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or</a:t>
            </a:r>
            <a:r>
              <a:rPr dirty="0" sz="1500" spc="-19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down.</a:t>
            </a:r>
            <a:endParaRPr sz="1500">
              <a:latin typeface="Tahoma"/>
              <a:cs typeface="Tahoma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5495924" y="3436813"/>
            <a:ext cx="438150" cy="895350"/>
            <a:chOff x="5495924" y="3436813"/>
            <a:chExt cx="438150" cy="895350"/>
          </a:xfrm>
        </p:grpSpPr>
        <p:sp>
          <p:nvSpPr>
            <p:cNvPr id="14" name="object 14" descr=""/>
            <p:cNvSpPr/>
            <p:nvPr/>
          </p:nvSpPr>
          <p:spPr>
            <a:xfrm>
              <a:off x="5695726" y="3436813"/>
              <a:ext cx="38100" cy="676275"/>
            </a:xfrm>
            <a:custGeom>
              <a:avLst/>
              <a:gdLst/>
              <a:ahLst/>
              <a:cxnLst/>
              <a:rect l="l" t="t" r="r" b="b"/>
              <a:pathLst>
                <a:path w="38100" h="676275">
                  <a:moveTo>
                    <a:pt x="38099" y="676274"/>
                  </a:moveTo>
                  <a:lnTo>
                    <a:pt x="0" y="676274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676274"/>
                  </a:lnTo>
                  <a:close/>
                </a:path>
              </a:pathLst>
            </a:custGeom>
            <a:solidFill>
              <a:srgbClr val="90080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5501952" y="3900041"/>
              <a:ext cx="426720" cy="426720"/>
            </a:xfrm>
            <a:custGeom>
              <a:avLst/>
              <a:gdLst/>
              <a:ahLst/>
              <a:cxnLst/>
              <a:rect l="l" t="t" r="r" b="b"/>
              <a:pathLst>
                <a:path w="426720" h="426720">
                  <a:moveTo>
                    <a:pt x="364145" y="426094"/>
                  </a:moveTo>
                  <a:lnTo>
                    <a:pt x="61949" y="426094"/>
                  </a:lnTo>
                  <a:lnTo>
                    <a:pt x="57637" y="425670"/>
                  </a:lnTo>
                  <a:lnTo>
                    <a:pt x="22498" y="409753"/>
                  </a:lnTo>
                  <a:lnTo>
                    <a:pt x="2123" y="376996"/>
                  </a:lnTo>
                  <a:lnTo>
                    <a:pt x="0" y="364145"/>
                  </a:lnTo>
                  <a:lnTo>
                    <a:pt x="0" y="359791"/>
                  </a:lnTo>
                  <a:lnTo>
                    <a:pt x="0" y="61949"/>
                  </a:lnTo>
                  <a:lnTo>
                    <a:pt x="13592" y="25847"/>
                  </a:lnTo>
                  <a:lnTo>
                    <a:pt x="44952" y="3380"/>
                  </a:lnTo>
                  <a:lnTo>
                    <a:pt x="61949" y="0"/>
                  </a:lnTo>
                  <a:lnTo>
                    <a:pt x="364145" y="0"/>
                  </a:lnTo>
                  <a:lnTo>
                    <a:pt x="400247" y="13592"/>
                  </a:lnTo>
                  <a:lnTo>
                    <a:pt x="422713" y="44952"/>
                  </a:lnTo>
                  <a:lnTo>
                    <a:pt x="426094" y="61949"/>
                  </a:lnTo>
                  <a:lnTo>
                    <a:pt x="426094" y="364145"/>
                  </a:lnTo>
                  <a:lnTo>
                    <a:pt x="412502" y="400247"/>
                  </a:lnTo>
                  <a:lnTo>
                    <a:pt x="381142" y="422713"/>
                  </a:lnTo>
                  <a:lnTo>
                    <a:pt x="368457" y="425670"/>
                  </a:lnTo>
                  <a:lnTo>
                    <a:pt x="364145" y="426094"/>
                  </a:lnTo>
                  <a:close/>
                </a:path>
              </a:pathLst>
            </a:custGeom>
            <a:solidFill>
              <a:srgbClr val="78070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5500687" y="3898775"/>
              <a:ext cx="428625" cy="428625"/>
            </a:xfrm>
            <a:custGeom>
              <a:avLst/>
              <a:gdLst/>
              <a:ahLst/>
              <a:cxnLst/>
              <a:rect l="l" t="t" r="r" b="b"/>
              <a:pathLst>
                <a:path w="428625" h="428625">
                  <a:moveTo>
                    <a:pt x="0" y="361057"/>
                  </a:moveTo>
                  <a:lnTo>
                    <a:pt x="0" y="67567"/>
                  </a:lnTo>
                  <a:lnTo>
                    <a:pt x="0" y="63131"/>
                  </a:lnTo>
                  <a:lnTo>
                    <a:pt x="432" y="58737"/>
                  </a:lnTo>
                  <a:lnTo>
                    <a:pt x="1298" y="54386"/>
                  </a:lnTo>
                  <a:lnTo>
                    <a:pt x="2163" y="50034"/>
                  </a:lnTo>
                  <a:lnTo>
                    <a:pt x="3445" y="45809"/>
                  </a:lnTo>
                  <a:lnTo>
                    <a:pt x="5143" y="41710"/>
                  </a:lnTo>
                  <a:lnTo>
                    <a:pt x="6841" y="37611"/>
                  </a:lnTo>
                  <a:lnTo>
                    <a:pt x="33718" y="8922"/>
                  </a:lnTo>
                  <a:lnTo>
                    <a:pt x="41710" y="5143"/>
                  </a:lnTo>
                  <a:lnTo>
                    <a:pt x="45809" y="3445"/>
                  </a:lnTo>
                  <a:lnTo>
                    <a:pt x="67567" y="0"/>
                  </a:lnTo>
                  <a:lnTo>
                    <a:pt x="361057" y="0"/>
                  </a:lnTo>
                  <a:lnTo>
                    <a:pt x="386914" y="5143"/>
                  </a:lnTo>
                  <a:lnTo>
                    <a:pt x="391012" y="6841"/>
                  </a:lnTo>
                  <a:lnTo>
                    <a:pt x="417237" y="30029"/>
                  </a:lnTo>
                  <a:lnTo>
                    <a:pt x="419702" y="33718"/>
                  </a:lnTo>
                  <a:lnTo>
                    <a:pt x="421783" y="37611"/>
                  </a:lnTo>
                  <a:lnTo>
                    <a:pt x="423481" y="41710"/>
                  </a:lnTo>
                  <a:lnTo>
                    <a:pt x="425179" y="45809"/>
                  </a:lnTo>
                  <a:lnTo>
                    <a:pt x="426461" y="50034"/>
                  </a:lnTo>
                  <a:lnTo>
                    <a:pt x="427326" y="54386"/>
                  </a:lnTo>
                  <a:lnTo>
                    <a:pt x="428192" y="58737"/>
                  </a:lnTo>
                  <a:lnTo>
                    <a:pt x="428624" y="63131"/>
                  </a:lnTo>
                  <a:lnTo>
                    <a:pt x="428624" y="67567"/>
                  </a:lnTo>
                  <a:lnTo>
                    <a:pt x="428624" y="361057"/>
                  </a:lnTo>
                  <a:lnTo>
                    <a:pt x="428624" y="365493"/>
                  </a:lnTo>
                  <a:lnTo>
                    <a:pt x="428192" y="369887"/>
                  </a:lnTo>
                  <a:lnTo>
                    <a:pt x="427326" y="374238"/>
                  </a:lnTo>
                  <a:lnTo>
                    <a:pt x="426461" y="378590"/>
                  </a:lnTo>
                  <a:lnTo>
                    <a:pt x="425179" y="382815"/>
                  </a:lnTo>
                  <a:lnTo>
                    <a:pt x="423481" y="386914"/>
                  </a:lnTo>
                  <a:lnTo>
                    <a:pt x="421783" y="391012"/>
                  </a:lnTo>
                  <a:lnTo>
                    <a:pt x="419702" y="394906"/>
                  </a:lnTo>
                  <a:lnTo>
                    <a:pt x="417237" y="398595"/>
                  </a:lnTo>
                  <a:lnTo>
                    <a:pt x="414772" y="402284"/>
                  </a:lnTo>
                  <a:lnTo>
                    <a:pt x="386914" y="423481"/>
                  </a:lnTo>
                  <a:lnTo>
                    <a:pt x="382815" y="425179"/>
                  </a:lnTo>
                  <a:lnTo>
                    <a:pt x="378590" y="426461"/>
                  </a:lnTo>
                  <a:lnTo>
                    <a:pt x="374238" y="427326"/>
                  </a:lnTo>
                  <a:lnTo>
                    <a:pt x="369887" y="428192"/>
                  </a:lnTo>
                  <a:lnTo>
                    <a:pt x="365493" y="428624"/>
                  </a:lnTo>
                  <a:lnTo>
                    <a:pt x="361057" y="428624"/>
                  </a:lnTo>
                  <a:lnTo>
                    <a:pt x="67567" y="428624"/>
                  </a:lnTo>
                  <a:lnTo>
                    <a:pt x="63131" y="428624"/>
                  </a:lnTo>
                  <a:lnTo>
                    <a:pt x="58737" y="428192"/>
                  </a:lnTo>
                  <a:lnTo>
                    <a:pt x="54386" y="427326"/>
                  </a:lnTo>
                  <a:lnTo>
                    <a:pt x="50034" y="426461"/>
                  </a:lnTo>
                  <a:lnTo>
                    <a:pt x="45809" y="425179"/>
                  </a:lnTo>
                  <a:lnTo>
                    <a:pt x="41710" y="423481"/>
                  </a:lnTo>
                  <a:lnTo>
                    <a:pt x="37611" y="421783"/>
                  </a:lnTo>
                  <a:lnTo>
                    <a:pt x="19790" y="408834"/>
                  </a:lnTo>
                  <a:lnTo>
                    <a:pt x="16653" y="405697"/>
                  </a:lnTo>
                  <a:lnTo>
                    <a:pt x="5143" y="386914"/>
                  </a:lnTo>
                  <a:lnTo>
                    <a:pt x="3445" y="382815"/>
                  </a:lnTo>
                  <a:lnTo>
                    <a:pt x="2163" y="378590"/>
                  </a:lnTo>
                  <a:lnTo>
                    <a:pt x="1298" y="374238"/>
                  </a:lnTo>
                  <a:lnTo>
                    <a:pt x="432" y="369887"/>
                  </a:lnTo>
                  <a:lnTo>
                    <a:pt x="0" y="365493"/>
                  </a:lnTo>
                  <a:lnTo>
                    <a:pt x="0" y="361057"/>
                  </a:lnTo>
                  <a:close/>
                </a:path>
              </a:pathLst>
            </a:custGeom>
            <a:ln w="9524">
              <a:solidFill>
                <a:srgbClr val="90080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5621337" y="3915888"/>
            <a:ext cx="184785" cy="3727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50" spc="-140" b="1">
                <a:solidFill>
                  <a:srgbClr val="E4DFDE"/>
                </a:solidFill>
                <a:latin typeface="Tahoma"/>
                <a:cs typeface="Tahoma"/>
              </a:rPr>
              <a:t>2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3940175" y="1498822"/>
            <a:ext cx="3510915" cy="17246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40640">
              <a:lnSpc>
                <a:spcPct val="100000"/>
              </a:lnSpc>
              <a:spcBef>
                <a:spcPts val="95"/>
              </a:spcBef>
            </a:pPr>
            <a:r>
              <a:rPr dirty="0" sz="1900" spc="-180" b="1">
                <a:solidFill>
                  <a:srgbClr val="E4DFDE"/>
                </a:solidFill>
                <a:latin typeface="Tahoma"/>
                <a:cs typeface="Tahoma"/>
              </a:rPr>
              <a:t>Intuitive</a:t>
            </a:r>
            <a:r>
              <a:rPr dirty="0" sz="1900" spc="-75" b="1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900" spc="-10" b="1">
                <a:solidFill>
                  <a:srgbClr val="E4DFDE"/>
                </a:solidFill>
                <a:latin typeface="Tahoma"/>
                <a:cs typeface="Tahoma"/>
              </a:rPr>
              <a:t>Feedback</a:t>
            </a:r>
            <a:endParaRPr sz="1900">
              <a:latin typeface="Tahoma"/>
              <a:cs typeface="Tahoma"/>
            </a:endParaRPr>
          </a:p>
          <a:p>
            <a:pPr algn="ctr" marL="12065" marR="5080" indent="3810">
              <a:lnSpc>
                <a:spcPct val="136100"/>
              </a:lnSpc>
              <a:spcBef>
                <a:spcPts val="1295"/>
              </a:spcBef>
            </a:pPr>
            <a:r>
              <a:rPr dirty="0" sz="1500" spc="-40">
                <a:solidFill>
                  <a:srgbClr val="E4DFDE"/>
                </a:solidFill>
                <a:latin typeface="Tahoma"/>
                <a:cs typeface="Tahoma"/>
              </a:rPr>
              <a:t>Our</a:t>
            </a:r>
            <a:r>
              <a:rPr dirty="0" sz="1500" spc="-15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system</a:t>
            </a:r>
            <a:r>
              <a:rPr dirty="0" sz="1500" spc="-9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provides</a:t>
            </a:r>
            <a:r>
              <a:rPr dirty="0" sz="1500" spc="-9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intuitive</a:t>
            </a:r>
            <a:r>
              <a:rPr dirty="0" sz="1500" spc="-10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feedback,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such</a:t>
            </a:r>
            <a:r>
              <a:rPr dirty="0" sz="1500" spc="-12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as</a:t>
            </a:r>
            <a:r>
              <a:rPr dirty="0" sz="1500" spc="-9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visual</a:t>
            </a:r>
            <a:r>
              <a:rPr dirty="0" sz="1500" spc="-9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50">
                <a:solidFill>
                  <a:srgbClr val="E4DFDE"/>
                </a:solidFill>
                <a:latin typeface="Tahoma"/>
                <a:cs typeface="Tahoma"/>
              </a:rPr>
              <a:t>cues</a:t>
            </a:r>
            <a:r>
              <a:rPr dirty="0" sz="1500" spc="-10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or</a:t>
            </a:r>
            <a:r>
              <a:rPr dirty="0" sz="1500" spc="-15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haptic</a:t>
            </a:r>
            <a:r>
              <a:rPr dirty="0" sz="1500" spc="-8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feedback,</a:t>
            </a:r>
            <a:r>
              <a:rPr dirty="0" sz="1500" spc="-15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25">
                <a:solidFill>
                  <a:srgbClr val="E4DFDE"/>
                </a:solidFill>
                <a:latin typeface="Tahoma"/>
                <a:cs typeface="Tahoma"/>
              </a:rPr>
              <a:t>to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let</a:t>
            </a:r>
            <a:r>
              <a:rPr dirty="0" sz="1500" spc="-15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40">
                <a:solidFill>
                  <a:srgbClr val="E4DFDE"/>
                </a:solidFill>
                <a:latin typeface="Tahoma"/>
                <a:cs typeface="Tahoma"/>
              </a:rPr>
              <a:t>you</a:t>
            </a:r>
            <a:r>
              <a:rPr dirty="0" sz="1500" spc="-10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20">
                <a:solidFill>
                  <a:srgbClr val="E4DFDE"/>
                </a:solidFill>
                <a:latin typeface="Tahoma"/>
                <a:cs typeface="Tahoma"/>
              </a:rPr>
              <a:t>know</a:t>
            </a:r>
            <a:r>
              <a:rPr dirty="0" sz="1500" spc="-7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that</a:t>
            </a:r>
            <a:r>
              <a:rPr dirty="0" sz="1500" spc="-15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30">
                <a:solidFill>
                  <a:srgbClr val="E4DFDE"/>
                </a:solidFill>
                <a:latin typeface="Tahoma"/>
                <a:cs typeface="Tahoma"/>
              </a:rPr>
              <a:t>your</a:t>
            </a:r>
            <a:r>
              <a:rPr dirty="0" sz="1500" spc="-15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gestures</a:t>
            </a:r>
            <a:r>
              <a:rPr dirty="0" sz="1500" spc="-9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20">
                <a:solidFill>
                  <a:srgbClr val="E4DFDE"/>
                </a:solidFill>
                <a:latin typeface="Tahoma"/>
                <a:cs typeface="Tahoma"/>
              </a:rPr>
              <a:t>have</a:t>
            </a:r>
            <a:r>
              <a:rPr dirty="0" sz="1500" spc="-9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20">
                <a:solidFill>
                  <a:srgbClr val="E4DFDE"/>
                </a:solidFill>
                <a:latin typeface="Tahoma"/>
                <a:cs typeface="Tahoma"/>
              </a:rPr>
              <a:t>been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detected.</a:t>
            </a:r>
            <a:endParaRPr sz="1500">
              <a:latin typeface="Tahoma"/>
              <a:cs typeface="Tahoma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7581900" y="3897436"/>
            <a:ext cx="438150" cy="895350"/>
            <a:chOff x="7581900" y="3897436"/>
            <a:chExt cx="438150" cy="895350"/>
          </a:xfrm>
        </p:grpSpPr>
        <p:sp>
          <p:nvSpPr>
            <p:cNvPr id="20" name="object 20" descr=""/>
            <p:cNvSpPr/>
            <p:nvPr/>
          </p:nvSpPr>
          <p:spPr>
            <a:xfrm>
              <a:off x="7781701" y="4116511"/>
              <a:ext cx="38100" cy="676275"/>
            </a:xfrm>
            <a:custGeom>
              <a:avLst/>
              <a:gdLst/>
              <a:ahLst/>
              <a:cxnLst/>
              <a:rect l="l" t="t" r="r" b="b"/>
              <a:pathLst>
                <a:path w="38100" h="676275">
                  <a:moveTo>
                    <a:pt x="38099" y="676274"/>
                  </a:moveTo>
                  <a:lnTo>
                    <a:pt x="0" y="676274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676274"/>
                  </a:lnTo>
                  <a:close/>
                </a:path>
              </a:pathLst>
            </a:custGeom>
            <a:solidFill>
              <a:srgbClr val="90080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7587927" y="3903464"/>
              <a:ext cx="426720" cy="426720"/>
            </a:xfrm>
            <a:custGeom>
              <a:avLst/>
              <a:gdLst/>
              <a:ahLst/>
              <a:cxnLst/>
              <a:rect l="l" t="t" r="r" b="b"/>
              <a:pathLst>
                <a:path w="426720" h="426720">
                  <a:moveTo>
                    <a:pt x="364145" y="426094"/>
                  </a:moveTo>
                  <a:lnTo>
                    <a:pt x="61949" y="426094"/>
                  </a:lnTo>
                  <a:lnTo>
                    <a:pt x="57637" y="425670"/>
                  </a:lnTo>
                  <a:lnTo>
                    <a:pt x="22498" y="409753"/>
                  </a:lnTo>
                  <a:lnTo>
                    <a:pt x="2123" y="376996"/>
                  </a:lnTo>
                  <a:lnTo>
                    <a:pt x="0" y="364145"/>
                  </a:lnTo>
                  <a:lnTo>
                    <a:pt x="0" y="359791"/>
                  </a:lnTo>
                  <a:lnTo>
                    <a:pt x="0" y="61949"/>
                  </a:lnTo>
                  <a:lnTo>
                    <a:pt x="13592" y="25847"/>
                  </a:lnTo>
                  <a:lnTo>
                    <a:pt x="44952" y="3380"/>
                  </a:lnTo>
                  <a:lnTo>
                    <a:pt x="61949" y="0"/>
                  </a:lnTo>
                  <a:lnTo>
                    <a:pt x="364145" y="0"/>
                  </a:lnTo>
                  <a:lnTo>
                    <a:pt x="400247" y="13592"/>
                  </a:lnTo>
                  <a:lnTo>
                    <a:pt x="422713" y="44952"/>
                  </a:lnTo>
                  <a:lnTo>
                    <a:pt x="426094" y="61949"/>
                  </a:lnTo>
                  <a:lnTo>
                    <a:pt x="426094" y="364145"/>
                  </a:lnTo>
                  <a:lnTo>
                    <a:pt x="412502" y="400247"/>
                  </a:lnTo>
                  <a:lnTo>
                    <a:pt x="381142" y="422713"/>
                  </a:lnTo>
                  <a:lnTo>
                    <a:pt x="368457" y="425670"/>
                  </a:lnTo>
                  <a:lnTo>
                    <a:pt x="364145" y="426094"/>
                  </a:lnTo>
                  <a:close/>
                </a:path>
              </a:pathLst>
            </a:custGeom>
            <a:solidFill>
              <a:srgbClr val="78070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7586662" y="3902199"/>
              <a:ext cx="428625" cy="428625"/>
            </a:xfrm>
            <a:custGeom>
              <a:avLst/>
              <a:gdLst/>
              <a:ahLst/>
              <a:cxnLst/>
              <a:rect l="l" t="t" r="r" b="b"/>
              <a:pathLst>
                <a:path w="428625" h="428625">
                  <a:moveTo>
                    <a:pt x="0" y="361057"/>
                  </a:moveTo>
                  <a:lnTo>
                    <a:pt x="0" y="67567"/>
                  </a:lnTo>
                  <a:lnTo>
                    <a:pt x="0" y="63131"/>
                  </a:lnTo>
                  <a:lnTo>
                    <a:pt x="432" y="58737"/>
                  </a:lnTo>
                  <a:lnTo>
                    <a:pt x="1298" y="54386"/>
                  </a:lnTo>
                  <a:lnTo>
                    <a:pt x="2163" y="50034"/>
                  </a:lnTo>
                  <a:lnTo>
                    <a:pt x="3445" y="45809"/>
                  </a:lnTo>
                  <a:lnTo>
                    <a:pt x="5143" y="41710"/>
                  </a:lnTo>
                  <a:lnTo>
                    <a:pt x="6841" y="37611"/>
                  </a:lnTo>
                  <a:lnTo>
                    <a:pt x="33718" y="8922"/>
                  </a:lnTo>
                  <a:lnTo>
                    <a:pt x="41710" y="5143"/>
                  </a:lnTo>
                  <a:lnTo>
                    <a:pt x="45809" y="3445"/>
                  </a:lnTo>
                  <a:lnTo>
                    <a:pt x="67567" y="0"/>
                  </a:lnTo>
                  <a:lnTo>
                    <a:pt x="361057" y="0"/>
                  </a:lnTo>
                  <a:lnTo>
                    <a:pt x="386914" y="5143"/>
                  </a:lnTo>
                  <a:lnTo>
                    <a:pt x="391012" y="6841"/>
                  </a:lnTo>
                  <a:lnTo>
                    <a:pt x="417237" y="30029"/>
                  </a:lnTo>
                  <a:lnTo>
                    <a:pt x="419702" y="33718"/>
                  </a:lnTo>
                  <a:lnTo>
                    <a:pt x="421783" y="37611"/>
                  </a:lnTo>
                  <a:lnTo>
                    <a:pt x="423481" y="41710"/>
                  </a:lnTo>
                  <a:lnTo>
                    <a:pt x="425179" y="45809"/>
                  </a:lnTo>
                  <a:lnTo>
                    <a:pt x="426461" y="50034"/>
                  </a:lnTo>
                  <a:lnTo>
                    <a:pt x="427326" y="54386"/>
                  </a:lnTo>
                  <a:lnTo>
                    <a:pt x="428192" y="58737"/>
                  </a:lnTo>
                  <a:lnTo>
                    <a:pt x="428624" y="63131"/>
                  </a:lnTo>
                  <a:lnTo>
                    <a:pt x="428624" y="67567"/>
                  </a:lnTo>
                  <a:lnTo>
                    <a:pt x="428624" y="361057"/>
                  </a:lnTo>
                  <a:lnTo>
                    <a:pt x="428624" y="365493"/>
                  </a:lnTo>
                  <a:lnTo>
                    <a:pt x="428192" y="369887"/>
                  </a:lnTo>
                  <a:lnTo>
                    <a:pt x="427326" y="374238"/>
                  </a:lnTo>
                  <a:lnTo>
                    <a:pt x="426461" y="378590"/>
                  </a:lnTo>
                  <a:lnTo>
                    <a:pt x="425179" y="382815"/>
                  </a:lnTo>
                  <a:lnTo>
                    <a:pt x="423481" y="386914"/>
                  </a:lnTo>
                  <a:lnTo>
                    <a:pt x="421783" y="391012"/>
                  </a:lnTo>
                  <a:lnTo>
                    <a:pt x="419702" y="394906"/>
                  </a:lnTo>
                  <a:lnTo>
                    <a:pt x="417237" y="398595"/>
                  </a:lnTo>
                  <a:lnTo>
                    <a:pt x="414772" y="402284"/>
                  </a:lnTo>
                  <a:lnTo>
                    <a:pt x="386914" y="423481"/>
                  </a:lnTo>
                  <a:lnTo>
                    <a:pt x="382815" y="425179"/>
                  </a:lnTo>
                  <a:lnTo>
                    <a:pt x="378590" y="426461"/>
                  </a:lnTo>
                  <a:lnTo>
                    <a:pt x="374238" y="427326"/>
                  </a:lnTo>
                  <a:lnTo>
                    <a:pt x="369887" y="428192"/>
                  </a:lnTo>
                  <a:lnTo>
                    <a:pt x="365493" y="428624"/>
                  </a:lnTo>
                  <a:lnTo>
                    <a:pt x="361057" y="428624"/>
                  </a:lnTo>
                  <a:lnTo>
                    <a:pt x="67567" y="428624"/>
                  </a:lnTo>
                  <a:lnTo>
                    <a:pt x="63131" y="428624"/>
                  </a:lnTo>
                  <a:lnTo>
                    <a:pt x="58737" y="428192"/>
                  </a:lnTo>
                  <a:lnTo>
                    <a:pt x="54386" y="427326"/>
                  </a:lnTo>
                  <a:lnTo>
                    <a:pt x="50034" y="426461"/>
                  </a:lnTo>
                  <a:lnTo>
                    <a:pt x="45809" y="425179"/>
                  </a:lnTo>
                  <a:lnTo>
                    <a:pt x="41710" y="423481"/>
                  </a:lnTo>
                  <a:lnTo>
                    <a:pt x="37611" y="421783"/>
                  </a:lnTo>
                  <a:lnTo>
                    <a:pt x="19790" y="408834"/>
                  </a:lnTo>
                  <a:lnTo>
                    <a:pt x="16653" y="405697"/>
                  </a:lnTo>
                  <a:lnTo>
                    <a:pt x="5143" y="386914"/>
                  </a:lnTo>
                  <a:lnTo>
                    <a:pt x="3445" y="382815"/>
                  </a:lnTo>
                  <a:lnTo>
                    <a:pt x="2163" y="378590"/>
                  </a:lnTo>
                  <a:lnTo>
                    <a:pt x="1298" y="374238"/>
                  </a:lnTo>
                  <a:lnTo>
                    <a:pt x="432" y="369887"/>
                  </a:lnTo>
                  <a:lnTo>
                    <a:pt x="0" y="365493"/>
                  </a:lnTo>
                  <a:lnTo>
                    <a:pt x="0" y="361057"/>
                  </a:lnTo>
                  <a:close/>
                </a:path>
              </a:pathLst>
            </a:custGeom>
            <a:ln w="9524">
              <a:solidFill>
                <a:srgbClr val="90080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7710289" y="3919311"/>
            <a:ext cx="179070" cy="3727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50" spc="-185" b="1">
                <a:solidFill>
                  <a:srgbClr val="E4DFDE"/>
                </a:solidFill>
                <a:latin typeface="Tahoma"/>
                <a:cs typeface="Tahoma"/>
              </a:rPr>
              <a:t>3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6714926" y="4965922"/>
            <a:ext cx="2173605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150" b="1">
                <a:solidFill>
                  <a:srgbClr val="E4DFDE"/>
                </a:solidFill>
                <a:latin typeface="Tahoma"/>
                <a:cs typeface="Tahoma"/>
              </a:rPr>
              <a:t>Adaptive</a:t>
            </a:r>
            <a:r>
              <a:rPr dirty="0" sz="1900" spc="-110" b="1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900" spc="-125" b="1">
                <a:solidFill>
                  <a:srgbClr val="E4DFDE"/>
                </a:solidFill>
                <a:latin typeface="Tahoma"/>
                <a:cs typeface="Tahoma"/>
              </a:rPr>
              <a:t>Algorithms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6019601" y="5426551"/>
            <a:ext cx="3520440" cy="1254125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algn="ctr" marL="12065" marR="5080" indent="3810">
              <a:lnSpc>
                <a:spcPct val="134700"/>
              </a:lnSpc>
              <a:spcBef>
                <a:spcPts val="70"/>
              </a:spcBef>
            </a:pPr>
            <a:r>
              <a:rPr dirty="0" sz="1500" spc="-40">
                <a:solidFill>
                  <a:srgbClr val="E4DFDE"/>
                </a:solidFill>
                <a:latin typeface="Tahoma"/>
                <a:cs typeface="Tahoma"/>
              </a:rPr>
              <a:t>Our</a:t>
            </a:r>
            <a:r>
              <a:rPr dirty="0" sz="1500" spc="-16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system</a:t>
            </a:r>
            <a:r>
              <a:rPr dirty="0" sz="1500" spc="-9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uses</a:t>
            </a:r>
            <a:r>
              <a:rPr dirty="0" sz="1500" spc="-9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adaptive</a:t>
            </a:r>
            <a:r>
              <a:rPr dirty="0" sz="1500" spc="-10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algorithms</a:t>
            </a:r>
            <a:r>
              <a:rPr dirty="0" sz="1500" spc="-9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20">
                <a:solidFill>
                  <a:srgbClr val="E4DFDE"/>
                </a:solidFill>
                <a:latin typeface="Tahoma"/>
                <a:cs typeface="Tahoma"/>
              </a:rPr>
              <a:t>that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adjust</a:t>
            </a:r>
            <a:r>
              <a:rPr dirty="0" sz="1500" spc="-8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to</a:t>
            </a:r>
            <a:r>
              <a:rPr dirty="0" sz="1500" spc="-5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the</a:t>
            </a:r>
            <a:r>
              <a:rPr dirty="0" sz="1500" spc="-1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unique</a:t>
            </a:r>
            <a:r>
              <a:rPr dirty="0" sz="1500" spc="-2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characteristics</a:t>
            </a:r>
            <a:r>
              <a:rPr dirty="0" sz="1500" spc="-1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25">
                <a:solidFill>
                  <a:srgbClr val="E4DFDE"/>
                </a:solidFill>
                <a:latin typeface="Tahoma"/>
                <a:cs typeface="Tahoma"/>
              </a:rPr>
              <a:t>of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each</a:t>
            </a:r>
            <a:r>
              <a:rPr dirty="0" sz="1500" spc="-10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user's</a:t>
            </a:r>
            <a:r>
              <a:rPr dirty="0" sz="1500" spc="-8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gestures,</a:t>
            </a:r>
            <a:r>
              <a:rPr dirty="0" sz="1500" spc="-13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improving</a:t>
            </a:r>
            <a:r>
              <a:rPr dirty="0" sz="1500" spc="-10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detection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accuracy</a:t>
            </a:r>
            <a:r>
              <a:rPr dirty="0" sz="1500" spc="-8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over</a:t>
            </a:r>
            <a:r>
              <a:rPr dirty="0" sz="1500" spc="-7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20">
                <a:solidFill>
                  <a:srgbClr val="E4DFDE"/>
                </a:solidFill>
                <a:latin typeface="Tahoma"/>
                <a:cs typeface="Tahoma"/>
              </a:rPr>
              <a:t>time.</a:t>
            </a:r>
            <a:endParaRPr sz="1500">
              <a:latin typeface="Tahoma"/>
              <a:cs typeface="Tahoma"/>
            </a:endParaRPr>
          </a:p>
        </p:txBody>
      </p:sp>
      <p:pic>
        <p:nvPicPr>
          <p:cNvPr id="26" name="object 26" descr="">
            <a:hlinkClick r:id="rId3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48494" y="6692900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0362" y="648144"/>
            <a:ext cx="6922770" cy="6045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375"/>
              <a:t>Hand</a:t>
            </a:r>
            <a:r>
              <a:rPr dirty="0" spc="-355"/>
              <a:t> </a:t>
            </a:r>
            <a:r>
              <a:rPr dirty="0" spc="-285"/>
              <a:t>Gesture</a:t>
            </a:r>
            <a:r>
              <a:rPr dirty="0" spc="-355"/>
              <a:t> </a:t>
            </a:r>
            <a:r>
              <a:rPr dirty="0" spc="-250"/>
              <a:t>Brightness</a:t>
            </a:r>
            <a:r>
              <a:rPr dirty="0" spc="-320"/>
              <a:t> </a:t>
            </a:r>
            <a:r>
              <a:rPr dirty="0" spc="-280"/>
              <a:t>Control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647825" y="1628775"/>
            <a:ext cx="9655175" cy="4669790"/>
            <a:chOff x="1647825" y="1628775"/>
            <a:chExt cx="9655175" cy="466979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7825" y="1628775"/>
              <a:ext cx="2514599" cy="156209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7700" y="1628775"/>
              <a:ext cx="2514599" cy="156209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67575" y="1628775"/>
              <a:ext cx="2524124" cy="1562099"/>
            </a:xfrm>
            <a:prstGeom prst="rect">
              <a:avLst/>
            </a:prstGeom>
          </p:spPr>
        </p:pic>
        <p:pic>
          <p:nvPicPr>
            <p:cNvPr id="7" name="object 7" descr="">
              <a:hlinkClick r:id="rId5"/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48494" y="5879083"/>
              <a:ext cx="1754504" cy="419100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1630362" y="3413347"/>
            <a:ext cx="2439670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150" b="1">
                <a:solidFill>
                  <a:srgbClr val="FFFFFF"/>
                </a:solidFill>
                <a:latin typeface="Tahoma"/>
                <a:cs typeface="Tahoma"/>
              </a:rPr>
              <a:t>Simple</a:t>
            </a:r>
            <a:r>
              <a:rPr dirty="0" sz="1900" spc="-13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-165" b="1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1900" spc="-16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-130" b="1">
                <a:solidFill>
                  <a:srgbClr val="FFFFFF"/>
                </a:solidFill>
                <a:latin typeface="Tahoma"/>
                <a:cs typeface="Tahoma"/>
              </a:rPr>
              <a:t>Convenient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630362" y="3864450"/>
            <a:ext cx="2419985" cy="1263650"/>
          </a:xfrm>
          <a:prstGeom prst="rect">
            <a:avLst/>
          </a:prstGeom>
        </p:spPr>
        <p:txBody>
          <a:bodyPr wrap="square" lIns="0" tIns="18415" rIns="0" bIns="0" rtlCol="0" vert="horz">
            <a:spAutoFit/>
          </a:bodyPr>
          <a:lstStyle/>
          <a:p>
            <a:pPr marL="12700" marR="5080">
              <a:lnSpc>
                <a:spcPct val="134700"/>
              </a:lnSpc>
              <a:spcBef>
                <a:spcPts val="145"/>
              </a:spcBef>
            </a:pP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Adjust</a:t>
            </a:r>
            <a:r>
              <a:rPr dirty="0" sz="1500" spc="-14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the</a:t>
            </a:r>
            <a:r>
              <a:rPr dirty="0" sz="1500" spc="-9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brightness</a:t>
            </a:r>
            <a:r>
              <a:rPr dirty="0" sz="1500" spc="-8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of</a:t>
            </a:r>
            <a:r>
              <a:rPr dirty="0" sz="1500" spc="-12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20">
                <a:solidFill>
                  <a:srgbClr val="E4DFDE"/>
                </a:solidFill>
                <a:latin typeface="Tahoma"/>
                <a:cs typeface="Tahoma"/>
              </a:rPr>
              <a:t>your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device</a:t>
            </a:r>
            <a:r>
              <a:rPr dirty="0" sz="1500" spc="-3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with</a:t>
            </a:r>
            <a:r>
              <a:rPr dirty="0" sz="1500" spc="-4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simple</a:t>
            </a:r>
            <a:r>
              <a:rPr dirty="0" sz="1500" spc="-25">
                <a:solidFill>
                  <a:srgbClr val="E4DFDE"/>
                </a:solidFill>
                <a:latin typeface="Tahoma"/>
                <a:cs typeface="Tahoma"/>
              </a:rPr>
              <a:t> and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convenient</a:t>
            </a:r>
            <a:r>
              <a:rPr dirty="0" sz="1500" spc="-8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30">
                <a:solidFill>
                  <a:srgbClr val="E4DFDE"/>
                </a:solidFill>
                <a:latin typeface="Tahoma"/>
                <a:cs typeface="Tahoma"/>
              </a:rPr>
              <a:t>hand</a:t>
            </a:r>
            <a:r>
              <a:rPr dirty="0" sz="1500" spc="-4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gestures,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such</a:t>
            </a:r>
            <a:r>
              <a:rPr dirty="0" sz="1500" spc="-114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as</a:t>
            </a:r>
            <a:r>
              <a:rPr dirty="0" sz="1500" spc="-9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waving</a:t>
            </a:r>
            <a:r>
              <a:rPr dirty="0" sz="1500" spc="-10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30">
                <a:solidFill>
                  <a:srgbClr val="E4DFDE"/>
                </a:solidFill>
                <a:latin typeface="Tahoma"/>
                <a:cs typeface="Tahoma"/>
              </a:rPr>
              <a:t>your</a:t>
            </a:r>
            <a:r>
              <a:rPr dirty="0" sz="1500" spc="-15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20">
                <a:solidFill>
                  <a:srgbClr val="E4DFDE"/>
                </a:solidFill>
                <a:latin typeface="Tahoma"/>
                <a:cs typeface="Tahoma"/>
              </a:rPr>
              <a:t>hand.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441428" y="3413347"/>
            <a:ext cx="2280285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100" b="1">
                <a:solidFill>
                  <a:srgbClr val="FFFFFF"/>
                </a:solidFill>
                <a:latin typeface="Tahoma"/>
                <a:cs typeface="Tahoma"/>
              </a:rPr>
              <a:t>Precise</a:t>
            </a:r>
            <a:r>
              <a:rPr dirty="0" sz="1900" spc="-12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-165" b="1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1900" spc="-16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-90" b="1">
                <a:solidFill>
                  <a:srgbClr val="FFFFFF"/>
                </a:solidFill>
                <a:latin typeface="Tahoma"/>
                <a:cs typeface="Tahoma"/>
              </a:rPr>
              <a:t>Accurate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441428" y="3864450"/>
            <a:ext cx="2386965" cy="1882775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 marR="5080">
              <a:lnSpc>
                <a:spcPct val="135000"/>
              </a:lnSpc>
              <a:spcBef>
                <a:spcPts val="140"/>
              </a:spcBef>
            </a:pPr>
            <a:r>
              <a:rPr dirty="0" sz="1500" spc="-40">
                <a:solidFill>
                  <a:srgbClr val="E4DFDE"/>
                </a:solidFill>
                <a:latin typeface="Tahoma"/>
                <a:cs typeface="Tahoma"/>
              </a:rPr>
              <a:t>Our</a:t>
            </a:r>
            <a:r>
              <a:rPr dirty="0" sz="1500" spc="-15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system</a:t>
            </a:r>
            <a:r>
              <a:rPr dirty="0" sz="1500" spc="-9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uses</a:t>
            </a:r>
            <a:r>
              <a:rPr dirty="0" sz="1500" spc="-9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advanced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algorithms</a:t>
            </a:r>
            <a:r>
              <a:rPr dirty="0" sz="1500" spc="-3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to</a:t>
            </a:r>
            <a:r>
              <a:rPr dirty="0" sz="1500" spc="-6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detect</a:t>
            </a:r>
            <a:r>
              <a:rPr dirty="0" sz="1500" spc="-9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20">
                <a:solidFill>
                  <a:srgbClr val="E4DFDE"/>
                </a:solidFill>
                <a:latin typeface="Tahoma"/>
                <a:cs typeface="Tahoma"/>
              </a:rPr>
              <a:t>hand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gestures</a:t>
            </a:r>
            <a:r>
              <a:rPr dirty="0" sz="1500" spc="-7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with</a:t>
            </a:r>
            <a:r>
              <a:rPr dirty="0" sz="1500" spc="-9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high</a:t>
            </a:r>
            <a:r>
              <a:rPr dirty="0" sz="1500" spc="-9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precision </a:t>
            </a:r>
            <a:r>
              <a:rPr dirty="0" sz="1500" spc="-30">
                <a:solidFill>
                  <a:srgbClr val="E4DFDE"/>
                </a:solidFill>
                <a:latin typeface="Tahoma"/>
                <a:cs typeface="Tahoma"/>
              </a:rPr>
              <a:t>and</a:t>
            </a:r>
            <a:r>
              <a:rPr dirty="0" sz="1500" spc="-13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accuracy,</a:t>
            </a:r>
            <a:r>
              <a:rPr dirty="0" sz="1500" spc="-15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ensuring</a:t>
            </a:r>
            <a:r>
              <a:rPr dirty="0" sz="1500" spc="-114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20">
                <a:solidFill>
                  <a:srgbClr val="E4DFDE"/>
                </a:solidFill>
                <a:latin typeface="Tahoma"/>
                <a:cs typeface="Tahoma"/>
              </a:rPr>
              <a:t>that </a:t>
            </a:r>
            <a:r>
              <a:rPr dirty="0" sz="1500" spc="-30">
                <a:solidFill>
                  <a:srgbClr val="E4DFDE"/>
                </a:solidFill>
                <a:latin typeface="Tahoma"/>
                <a:cs typeface="Tahoma"/>
              </a:rPr>
              <a:t>your</a:t>
            </a:r>
            <a:r>
              <a:rPr dirty="0" sz="1500" spc="-14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commands</a:t>
            </a:r>
            <a:r>
              <a:rPr dirty="0" sz="1500" spc="-8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25">
                <a:solidFill>
                  <a:srgbClr val="E4DFDE"/>
                </a:solidFill>
                <a:latin typeface="Tahoma"/>
                <a:cs typeface="Tahoma"/>
              </a:rPr>
              <a:t>are</a:t>
            </a:r>
            <a:r>
              <a:rPr dirty="0" sz="1500" spc="-9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always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executed</a:t>
            </a:r>
            <a:r>
              <a:rPr dirty="0" sz="1500" spc="6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correctly.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252493" y="3413347"/>
            <a:ext cx="1891664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170" b="1">
                <a:solidFill>
                  <a:srgbClr val="FFFFFF"/>
                </a:solidFill>
                <a:latin typeface="Tahoma"/>
                <a:cs typeface="Tahoma"/>
              </a:rPr>
              <a:t>Fun</a:t>
            </a:r>
            <a:r>
              <a:rPr dirty="0" sz="1900" spc="-14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-165" b="1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1900" spc="-1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-140" b="1">
                <a:solidFill>
                  <a:srgbClr val="FFFFFF"/>
                </a:solidFill>
                <a:latin typeface="Tahoma"/>
                <a:cs typeface="Tahoma"/>
              </a:rPr>
              <a:t>Engaging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7252493" y="3864450"/>
            <a:ext cx="2521585" cy="1263650"/>
          </a:xfrm>
          <a:prstGeom prst="rect">
            <a:avLst/>
          </a:prstGeom>
        </p:spPr>
        <p:txBody>
          <a:bodyPr wrap="square" lIns="0" tIns="18415" rIns="0" bIns="0" rtlCol="0" vert="horz">
            <a:spAutoFit/>
          </a:bodyPr>
          <a:lstStyle/>
          <a:p>
            <a:pPr marL="12700" marR="5080">
              <a:lnSpc>
                <a:spcPct val="134700"/>
              </a:lnSpc>
              <a:spcBef>
                <a:spcPts val="145"/>
              </a:spcBef>
            </a:pP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Brightness</a:t>
            </a:r>
            <a:r>
              <a:rPr dirty="0" sz="1500" spc="-4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control</a:t>
            </a:r>
            <a:r>
              <a:rPr dirty="0" sz="1500" spc="-3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isn't</a:t>
            </a:r>
            <a:r>
              <a:rPr dirty="0" sz="1500" spc="-10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just</a:t>
            </a:r>
            <a:r>
              <a:rPr dirty="0" sz="1500" spc="-10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50">
                <a:solidFill>
                  <a:srgbClr val="E4DFDE"/>
                </a:solidFill>
                <a:latin typeface="Tahoma"/>
                <a:cs typeface="Tahoma"/>
              </a:rPr>
              <a:t>a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utility</a:t>
            </a:r>
            <a:r>
              <a:rPr dirty="0" sz="1500" spc="-15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-</a:t>
            </a:r>
            <a:r>
              <a:rPr dirty="0" sz="1500" spc="-12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it</a:t>
            </a:r>
            <a:r>
              <a:rPr dirty="0" sz="1500" spc="-16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can</a:t>
            </a:r>
            <a:r>
              <a:rPr dirty="0" sz="1500" spc="-12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also</a:t>
            </a:r>
            <a:r>
              <a:rPr dirty="0" sz="1500" spc="-13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be</a:t>
            </a:r>
            <a:r>
              <a:rPr dirty="0" sz="1500" spc="-10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25">
                <a:solidFill>
                  <a:srgbClr val="E4DFDE"/>
                </a:solidFill>
                <a:latin typeface="Tahoma"/>
                <a:cs typeface="Tahoma"/>
              </a:rPr>
              <a:t>a</a:t>
            </a:r>
            <a:r>
              <a:rPr dirty="0" sz="1500" spc="-15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fun</a:t>
            </a:r>
            <a:r>
              <a:rPr dirty="0" sz="1500" spc="-12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25">
                <a:solidFill>
                  <a:srgbClr val="E4DFDE"/>
                </a:solidFill>
                <a:latin typeface="Tahoma"/>
                <a:cs typeface="Tahoma"/>
              </a:rPr>
              <a:t>and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engaging</a:t>
            </a:r>
            <a:r>
              <a:rPr dirty="0" sz="1500" spc="-9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40">
                <a:solidFill>
                  <a:srgbClr val="E4DFDE"/>
                </a:solidFill>
                <a:latin typeface="Tahoma"/>
                <a:cs typeface="Tahoma"/>
              </a:rPr>
              <a:t>way</a:t>
            </a:r>
            <a:r>
              <a:rPr dirty="0" sz="1500" spc="-13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to</a:t>
            </a:r>
            <a:r>
              <a:rPr dirty="0" sz="1500" spc="-10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E4DFDE"/>
                </a:solidFill>
                <a:latin typeface="Tahoma"/>
                <a:cs typeface="Tahoma"/>
              </a:rPr>
              <a:t>interact</a:t>
            </a:r>
            <a:r>
              <a:rPr dirty="0" sz="1500" spc="-140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20">
                <a:solidFill>
                  <a:srgbClr val="E4DFDE"/>
                </a:solidFill>
                <a:latin typeface="Tahoma"/>
                <a:cs typeface="Tahoma"/>
              </a:rPr>
              <a:t>with </a:t>
            </a:r>
            <a:r>
              <a:rPr dirty="0" sz="1500" spc="-30">
                <a:solidFill>
                  <a:srgbClr val="E4DFDE"/>
                </a:solidFill>
                <a:latin typeface="Tahoma"/>
                <a:cs typeface="Tahoma"/>
              </a:rPr>
              <a:t>your</a:t>
            </a:r>
            <a:r>
              <a:rPr dirty="0" sz="1500" spc="-165">
                <a:solidFill>
                  <a:srgbClr val="E4DFDE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E4DFDE"/>
                </a:solidFill>
                <a:latin typeface="Tahoma"/>
                <a:cs typeface="Tahoma"/>
              </a:rPr>
              <a:t>devices.</a:t>
            </a:r>
            <a:endParaRPr sz="1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2023-08-29T21:25:05Z</dcterms:created>
  <dcterms:modified xsi:type="dcterms:W3CDTF">2023-08-29T21:25:05Z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2023-08-29T00:00:00Z</vt:filetime>
  </property>
  <property fmtid="{D5CDD505-2E9C-101B-9397-08002B2CF9AE}" pid="3" name="Creator">
    <vt:lpwstr>pdf-lib (https://github.com/Hopding/pdf-lib)</vt:lpwstr>
  </property>
  <property fmtid="{D5CDD505-2E9C-101B-9397-08002B2CF9AE}" pid="4" name="LastSaved">
    <vt:filetime>2023-08-29T00:00:00Z</vt:filetime>
  </property>
  <property fmtid="{D5CDD505-2E9C-101B-9397-08002B2CF9AE}" pid="5" name="Producer">
    <vt:lpwstr>pdf-lib (https://github.com/Hopding/pdf-lib)</vt:lpwstr>
  </property>
</Properties>
</file>